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78" r:id="rId4"/>
    <p:sldId id="279" r:id="rId5"/>
    <p:sldId id="280" r:id="rId6"/>
    <p:sldId id="282" r:id="rId7"/>
    <p:sldId id="284" r:id="rId8"/>
    <p:sldId id="311" r:id="rId9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281" r:id="rId25"/>
    <p:sldId id="327" r:id="rId26"/>
    <p:sldId id="328" r:id="rId27"/>
    <p:sldId id="330" r:id="rId28"/>
    <p:sldId id="298" r:id="rId29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169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image" Target="NULL" TargetMode="External"/><Relationship Id="rId8" Type="http://schemas.openxmlformats.org/officeDocument/2006/relationships/image" Target="../media/image1.pn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2" Type="http://schemas.openxmlformats.org/officeDocument/2006/relationships/tags" Target="../tags/tag22.xml"/><Relationship Id="rId31" Type="http://schemas.openxmlformats.org/officeDocument/2006/relationships/tags" Target="../tags/tag21.xml"/><Relationship Id="rId30" Type="http://schemas.openxmlformats.org/officeDocument/2006/relationships/tags" Target="../tags/tag20.xml"/><Relationship Id="rId3" Type="http://schemas.openxmlformats.org/officeDocument/2006/relationships/tags" Target="../tags/tag2.xml"/><Relationship Id="rId29" Type="http://schemas.openxmlformats.org/officeDocument/2006/relationships/tags" Target="../tags/tag19.xml"/><Relationship Id="rId28" Type="http://schemas.openxmlformats.org/officeDocument/2006/relationships/tags" Target="../tags/tag18.xml"/><Relationship Id="rId27" Type="http://schemas.openxmlformats.org/officeDocument/2006/relationships/image" Target="../media/image8.png"/><Relationship Id="rId26" Type="http://schemas.openxmlformats.org/officeDocument/2006/relationships/tags" Target="../tags/tag17.xml"/><Relationship Id="rId25" Type="http://schemas.openxmlformats.org/officeDocument/2006/relationships/image" Target="../media/image7.png"/><Relationship Id="rId24" Type="http://schemas.openxmlformats.org/officeDocument/2006/relationships/tags" Target="../tags/tag16.xml"/><Relationship Id="rId23" Type="http://schemas.openxmlformats.org/officeDocument/2006/relationships/image" Target="../media/image6.png"/><Relationship Id="rId22" Type="http://schemas.openxmlformats.org/officeDocument/2006/relationships/tags" Target="../tags/tag15.xml"/><Relationship Id="rId21" Type="http://schemas.openxmlformats.org/officeDocument/2006/relationships/image" Target="../media/image5.png"/><Relationship Id="rId20" Type="http://schemas.openxmlformats.org/officeDocument/2006/relationships/tags" Target="../tags/tag14.xml"/><Relationship Id="rId2" Type="http://schemas.openxmlformats.org/officeDocument/2006/relationships/tags" Target="../tags/tag1.xml"/><Relationship Id="rId19" Type="http://schemas.openxmlformats.org/officeDocument/2006/relationships/image" Target="../media/image4.png"/><Relationship Id="rId18" Type="http://schemas.openxmlformats.org/officeDocument/2006/relationships/tags" Target="../tags/tag13.xml"/><Relationship Id="rId17" Type="http://schemas.openxmlformats.org/officeDocument/2006/relationships/image" Target="../media/image3.png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2.png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1" Type="http://schemas.openxmlformats.org/officeDocument/2006/relationships/tags" Target="../tags/tag47.xml"/><Relationship Id="rId30" Type="http://schemas.openxmlformats.org/officeDocument/2006/relationships/tags" Target="../tags/tag46.xml"/><Relationship Id="rId3" Type="http://schemas.openxmlformats.org/officeDocument/2006/relationships/tags" Target="../tags/tag29.xml"/><Relationship Id="rId29" Type="http://schemas.openxmlformats.org/officeDocument/2006/relationships/tags" Target="../tags/tag45.xml"/><Relationship Id="rId28" Type="http://schemas.openxmlformats.org/officeDocument/2006/relationships/tags" Target="../tags/tag44.xml"/><Relationship Id="rId27" Type="http://schemas.openxmlformats.org/officeDocument/2006/relationships/image" Target="../media/image14.png"/><Relationship Id="rId26" Type="http://schemas.openxmlformats.org/officeDocument/2006/relationships/tags" Target="../tags/tag43.xml"/><Relationship Id="rId25" Type="http://schemas.openxmlformats.org/officeDocument/2006/relationships/image" Target="../media/image3.png"/><Relationship Id="rId24" Type="http://schemas.openxmlformats.org/officeDocument/2006/relationships/tags" Target="../tags/tag42.xml"/><Relationship Id="rId23" Type="http://schemas.openxmlformats.org/officeDocument/2006/relationships/image" Target="../media/image13.png"/><Relationship Id="rId22" Type="http://schemas.openxmlformats.org/officeDocument/2006/relationships/tags" Target="../tags/tag41.xml"/><Relationship Id="rId21" Type="http://schemas.openxmlformats.org/officeDocument/2006/relationships/image" Target="../media/image12.png"/><Relationship Id="rId20" Type="http://schemas.openxmlformats.org/officeDocument/2006/relationships/tags" Target="../tags/tag40.xml"/><Relationship Id="rId2" Type="http://schemas.openxmlformats.org/officeDocument/2006/relationships/tags" Target="../tags/tag28.xml"/><Relationship Id="rId19" Type="http://schemas.openxmlformats.org/officeDocument/2006/relationships/image" Target="../media/image7.png"/><Relationship Id="rId18" Type="http://schemas.openxmlformats.org/officeDocument/2006/relationships/tags" Target="../tags/tag39.xml"/><Relationship Id="rId17" Type="http://schemas.openxmlformats.org/officeDocument/2006/relationships/image" Target="../media/image11.png"/><Relationship Id="rId16" Type="http://schemas.openxmlformats.org/officeDocument/2006/relationships/tags" Target="../tags/tag38.xml"/><Relationship Id="rId15" Type="http://schemas.openxmlformats.org/officeDocument/2006/relationships/image" Target="../media/image5.png"/><Relationship Id="rId14" Type="http://schemas.openxmlformats.org/officeDocument/2006/relationships/tags" Target="../tags/tag37.xml"/><Relationship Id="rId13" Type="http://schemas.openxmlformats.org/officeDocument/2006/relationships/image" Target="../media/image10.png"/><Relationship Id="rId12" Type="http://schemas.openxmlformats.org/officeDocument/2006/relationships/tags" Target="../tags/tag36.xml"/><Relationship Id="rId11" Type="http://schemas.openxmlformats.org/officeDocument/2006/relationships/image" Target="NULL" TargetMode="External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NULL" TargetMode="External"/><Relationship Id="rId8" Type="http://schemas.openxmlformats.org/officeDocument/2006/relationships/image" Target="../media/image9.png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9" Type="http://schemas.openxmlformats.org/officeDocument/2006/relationships/tags" Target="../tags/tag66.xml"/><Relationship Id="rId28" Type="http://schemas.openxmlformats.org/officeDocument/2006/relationships/tags" Target="../tags/tag65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image" Target="../media/image7.png"/><Relationship Id="rId23" Type="http://schemas.openxmlformats.org/officeDocument/2006/relationships/tags" Target="../tags/tag61.xml"/><Relationship Id="rId22" Type="http://schemas.openxmlformats.org/officeDocument/2006/relationships/image" Target="../media/image5.png"/><Relationship Id="rId21" Type="http://schemas.openxmlformats.org/officeDocument/2006/relationships/tags" Target="../tags/tag60.xml"/><Relationship Id="rId20" Type="http://schemas.openxmlformats.org/officeDocument/2006/relationships/tags" Target="../tags/tag59.xml"/><Relationship Id="rId2" Type="http://schemas.openxmlformats.org/officeDocument/2006/relationships/tags" Target="../tags/tag48.xml"/><Relationship Id="rId19" Type="http://schemas.openxmlformats.org/officeDocument/2006/relationships/image" Target="../media/image16.png"/><Relationship Id="rId18" Type="http://schemas.openxmlformats.org/officeDocument/2006/relationships/tags" Target="../tags/tag58.xml"/><Relationship Id="rId17" Type="http://schemas.openxmlformats.org/officeDocument/2006/relationships/image" Target="../media/image13.png"/><Relationship Id="rId16" Type="http://schemas.openxmlformats.org/officeDocument/2006/relationships/tags" Target="../tags/tag57.xml"/><Relationship Id="rId15" Type="http://schemas.openxmlformats.org/officeDocument/2006/relationships/image" Target="../media/image12.png"/><Relationship Id="rId14" Type="http://schemas.openxmlformats.org/officeDocument/2006/relationships/tags" Target="../tags/tag56.xml"/><Relationship Id="rId13" Type="http://schemas.openxmlformats.org/officeDocument/2006/relationships/image" Target="../media/image15.png"/><Relationship Id="rId12" Type="http://schemas.openxmlformats.org/officeDocument/2006/relationships/tags" Target="../tags/tag55.xml"/><Relationship Id="rId11" Type="http://schemas.openxmlformats.org/officeDocument/2006/relationships/image" Target="../media/image2.png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5.png"/><Relationship Id="rId6" Type="http://schemas.openxmlformats.org/officeDocument/2006/relationships/tags" Target="../tags/tag99.xml"/><Relationship Id="rId5" Type="http://schemas.openxmlformats.org/officeDocument/2006/relationships/image" Target="NULL" TargetMode="External"/><Relationship Id="rId4" Type="http://schemas.openxmlformats.org/officeDocument/2006/relationships/image" Target="../media/image7.png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98.xml"/><Relationship Id="rId29" Type="http://schemas.openxmlformats.org/officeDocument/2006/relationships/tags" Target="../tags/tag115.xml"/><Relationship Id="rId28" Type="http://schemas.openxmlformats.org/officeDocument/2006/relationships/image" Target="../media/image19.png"/><Relationship Id="rId27" Type="http://schemas.openxmlformats.org/officeDocument/2006/relationships/tags" Target="../tags/tag114.xml"/><Relationship Id="rId26" Type="http://schemas.openxmlformats.org/officeDocument/2006/relationships/image" Target="../media/image18.png"/><Relationship Id="rId25" Type="http://schemas.openxmlformats.org/officeDocument/2006/relationships/tags" Target="../tags/tag113.xml"/><Relationship Id="rId24" Type="http://schemas.openxmlformats.org/officeDocument/2006/relationships/tags" Target="../tags/tag112.xml"/><Relationship Id="rId23" Type="http://schemas.openxmlformats.org/officeDocument/2006/relationships/tags" Target="../tags/tag111.xml"/><Relationship Id="rId22" Type="http://schemas.openxmlformats.org/officeDocument/2006/relationships/image" Target="../media/image8.png"/><Relationship Id="rId21" Type="http://schemas.openxmlformats.org/officeDocument/2006/relationships/tags" Target="../tags/tag110.xml"/><Relationship Id="rId20" Type="http://schemas.openxmlformats.org/officeDocument/2006/relationships/image" Target="../media/image17.png"/><Relationship Id="rId2" Type="http://schemas.openxmlformats.org/officeDocument/2006/relationships/tags" Target="../tags/tag97.xml"/><Relationship Id="rId19" Type="http://schemas.openxmlformats.org/officeDocument/2006/relationships/tags" Target="../tags/tag109.xml"/><Relationship Id="rId18" Type="http://schemas.openxmlformats.org/officeDocument/2006/relationships/tags" Target="../tags/tag108.xml"/><Relationship Id="rId17" Type="http://schemas.openxmlformats.org/officeDocument/2006/relationships/tags" Target="../tags/tag107.xml"/><Relationship Id="rId16" Type="http://schemas.openxmlformats.org/officeDocument/2006/relationships/tags" Target="../tags/tag106.xml"/><Relationship Id="rId15" Type="http://schemas.openxmlformats.org/officeDocument/2006/relationships/tags" Target="../tags/tag105.xml"/><Relationship Id="rId14" Type="http://schemas.openxmlformats.org/officeDocument/2006/relationships/tags" Target="../tags/tag104.xml"/><Relationship Id="rId13" Type="http://schemas.openxmlformats.org/officeDocument/2006/relationships/image" Target="../media/image2.png"/><Relationship Id="rId12" Type="http://schemas.openxmlformats.org/officeDocument/2006/relationships/tags" Target="../tags/tag103.xml"/><Relationship Id="rId11" Type="http://schemas.openxmlformats.org/officeDocument/2006/relationships/image" Target="../media/image1.png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_#color_$accent1_$accent1-2764&amp;130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gradFill>
            <a:gsLst>
              <a:gs pos="55000">
                <a:schemeClr val="accent1">
                  <a:alpha val="0"/>
                </a:schemeClr>
              </a:gs>
              <a:gs pos="100000">
                <a:schemeClr val="accent1">
                  <a:alpha val="41000"/>
                </a:schemeClr>
              </a:gs>
            </a:gsLst>
            <a:lin ang="831736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9" name="Ellipse 2_#color_$accent1_$accent1-2764&amp;1309"/>
          <p:cNvSpPr/>
          <p:nvPr userDrawn="1">
            <p:custDataLst>
              <p:tags r:id="rId3"/>
            </p:custDataLst>
          </p:nvPr>
        </p:nvSpPr>
        <p:spPr>
          <a:xfrm>
            <a:off x="6680200" y="0"/>
            <a:ext cx="5511800" cy="4102100"/>
          </a:xfrm>
          <a:custGeom>
            <a:avLst/>
            <a:gdLst/>
            <a:ahLst/>
            <a:cxnLst/>
            <a:rect l="l" t="t" r="r" b="b"/>
            <a:pathLst>
              <a:path w="5511800" h="4102100">
                <a:moveTo>
                  <a:pt x="255523" y="0"/>
                </a:moveTo>
                <a:lnTo>
                  <a:pt x="5511800" y="0"/>
                </a:lnTo>
                <a:lnTo>
                  <a:pt x="5511800" y="2491384"/>
                </a:lnTo>
                <a:cubicBezTo>
                  <a:pt x="5034953" y="3446285"/>
                  <a:pt x="4048214" y="4102100"/>
                  <a:pt x="2908300" y="4102100"/>
                </a:cubicBezTo>
                <a:cubicBezTo>
                  <a:pt x="1302093" y="4102100"/>
                  <a:pt x="0" y="2800007"/>
                  <a:pt x="0" y="1193800"/>
                </a:cubicBezTo>
                <a:cubicBezTo>
                  <a:pt x="0" y="768347"/>
                  <a:pt x="91356" y="364231"/>
                  <a:pt x="255523" y="0"/>
                </a:cubicBezTo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72000">
                <a:schemeClr val="accent1">
                  <a:alpha val="9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1" name="Union_#color_$accent1_$accent1-2764&amp;1330"/>
          <p:cNvSpPr/>
          <p:nvPr userDrawn="1">
            <p:custDataLst>
              <p:tags r:id="rId4"/>
            </p:custDataLst>
          </p:nvPr>
        </p:nvSpPr>
        <p:spPr>
          <a:xfrm>
            <a:off x="6539247" y="0"/>
            <a:ext cx="5652753" cy="4255750"/>
          </a:xfrm>
          <a:custGeom>
            <a:avLst/>
            <a:gdLst/>
            <a:ahLst/>
            <a:cxnLst/>
            <a:rect l="l" t="t" r="r" b="b"/>
            <a:pathLst>
              <a:path w="5652753" h="4255750">
                <a:moveTo>
                  <a:pt x="3075318" y="0"/>
                </a:moveTo>
                <a:lnTo>
                  <a:pt x="3037218" y="0"/>
                </a:lnTo>
                <a:lnTo>
                  <a:pt x="3037218" y="981346"/>
                </a:lnTo>
                <a:lnTo>
                  <a:pt x="2864168" y="0"/>
                </a:lnTo>
                <a:lnTo>
                  <a:pt x="2825483" y="0"/>
                </a:lnTo>
                <a:lnTo>
                  <a:pt x="2999791" y="988539"/>
                </a:lnTo>
                <a:lnTo>
                  <a:pt x="2640000" y="0"/>
                </a:lnTo>
                <a:lnTo>
                  <a:pt x="2599449" y="0"/>
                </a:lnTo>
                <a:lnTo>
                  <a:pt x="2963850" y="1001196"/>
                </a:lnTo>
                <a:lnTo>
                  <a:pt x="2385797" y="0"/>
                </a:lnTo>
                <a:lnTo>
                  <a:pt x="2341804" y="0"/>
                </a:lnTo>
                <a:lnTo>
                  <a:pt x="2931046" y="1020580"/>
                </a:lnTo>
                <a:lnTo>
                  <a:pt x="2074672" y="0"/>
                </a:lnTo>
                <a:lnTo>
                  <a:pt x="2024939" y="0"/>
                </a:lnTo>
                <a:lnTo>
                  <a:pt x="2901417" y="1044536"/>
                </a:lnTo>
                <a:lnTo>
                  <a:pt x="1656601" y="0"/>
                </a:lnTo>
                <a:lnTo>
                  <a:pt x="1597330" y="0"/>
                </a:lnTo>
                <a:lnTo>
                  <a:pt x="2877464" y="1074177"/>
                </a:lnTo>
                <a:lnTo>
                  <a:pt x="1016999" y="0"/>
                </a:lnTo>
                <a:lnTo>
                  <a:pt x="940802" y="0"/>
                </a:lnTo>
                <a:lnTo>
                  <a:pt x="2858084" y="1106983"/>
                </a:lnTo>
                <a:lnTo>
                  <a:pt x="208691" y="142682"/>
                </a:lnTo>
                <a:cubicBezTo>
                  <a:pt x="198805" y="139084"/>
                  <a:pt x="187874" y="144181"/>
                  <a:pt x="184274" y="154068"/>
                </a:cubicBezTo>
                <a:cubicBezTo>
                  <a:pt x="180677" y="163954"/>
                  <a:pt x="185774" y="174887"/>
                  <a:pt x="195661" y="178485"/>
                </a:cubicBezTo>
                <a:lnTo>
                  <a:pt x="2845397" y="1142910"/>
                </a:lnTo>
                <a:lnTo>
                  <a:pt x="68456" y="653240"/>
                </a:lnTo>
                <a:cubicBezTo>
                  <a:pt x="58094" y="651412"/>
                  <a:pt x="48214" y="658330"/>
                  <a:pt x="46387" y="668692"/>
                </a:cubicBezTo>
                <a:cubicBezTo>
                  <a:pt x="44560" y="679052"/>
                  <a:pt x="51478" y="688933"/>
                  <a:pt x="61839" y="690761"/>
                </a:cubicBezTo>
                <a:lnTo>
                  <a:pt x="2838247" y="1180335"/>
                </a:lnTo>
                <a:lnTo>
                  <a:pt x="19050" y="1180335"/>
                </a:lnTo>
                <a:cubicBezTo>
                  <a:pt x="8529" y="1180335"/>
                  <a:pt x="0" y="1188865"/>
                  <a:pt x="0" y="1199385"/>
                </a:cubicBezTo>
                <a:cubicBezTo>
                  <a:pt x="0" y="1209906"/>
                  <a:pt x="8529" y="1218435"/>
                  <a:pt x="19050" y="1218435"/>
                </a:cubicBezTo>
                <a:lnTo>
                  <a:pt x="2838818" y="1218435"/>
                </a:lnTo>
                <a:lnTo>
                  <a:pt x="61839" y="1708112"/>
                </a:lnTo>
                <a:cubicBezTo>
                  <a:pt x="51478" y="1709941"/>
                  <a:pt x="44560" y="1719821"/>
                  <a:pt x="46387" y="1730185"/>
                </a:cubicBezTo>
                <a:cubicBezTo>
                  <a:pt x="48214" y="1740535"/>
                  <a:pt x="58094" y="1747457"/>
                  <a:pt x="68456" y="1745628"/>
                </a:cubicBezTo>
                <a:lnTo>
                  <a:pt x="2844851" y="1256058"/>
                </a:lnTo>
                <a:lnTo>
                  <a:pt x="195661" y="2220290"/>
                </a:lnTo>
                <a:cubicBezTo>
                  <a:pt x="185774" y="2223884"/>
                  <a:pt x="180677" y="2234819"/>
                  <a:pt x="184274" y="2244700"/>
                </a:cubicBezTo>
                <a:cubicBezTo>
                  <a:pt x="187874" y="2254593"/>
                  <a:pt x="198805" y="2259686"/>
                  <a:pt x="208691" y="2256092"/>
                </a:cubicBezTo>
                <a:lnTo>
                  <a:pt x="2858554" y="1291615"/>
                </a:lnTo>
                <a:lnTo>
                  <a:pt x="416480" y="2701595"/>
                </a:lnTo>
                <a:cubicBezTo>
                  <a:pt x="407368" y="2706853"/>
                  <a:pt x="404246" y="2718511"/>
                  <a:pt x="409508" y="2727617"/>
                </a:cubicBezTo>
                <a:cubicBezTo>
                  <a:pt x="414768" y="2736723"/>
                  <a:pt x="426419" y="2739847"/>
                  <a:pt x="435530" y="2734589"/>
                </a:cubicBezTo>
                <a:lnTo>
                  <a:pt x="2877071" y="1324915"/>
                </a:lnTo>
                <a:lnTo>
                  <a:pt x="717422" y="3137103"/>
                </a:lnTo>
                <a:cubicBezTo>
                  <a:pt x="709361" y="3143860"/>
                  <a:pt x="708311" y="3155887"/>
                  <a:pt x="715074" y="3163938"/>
                </a:cubicBezTo>
                <a:cubicBezTo>
                  <a:pt x="721836" y="3172003"/>
                  <a:pt x="733852" y="3173044"/>
                  <a:pt x="741911" y="3166288"/>
                </a:cubicBezTo>
                <a:lnTo>
                  <a:pt x="2901709" y="1353985"/>
                </a:lnTo>
                <a:lnTo>
                  <a:pt x="1089356" y="3513836"/>
                </a:lnTo>
                <a:cubicBezTo>
                  <a:pt x="1082594" y="3521901"/>
                  <a:pt x="1083645" y="3533915"/>
                  <a:pt x="1091703" y="3540684"/>
                </a:cubicBezTo>
                <a:cubicBezTo>
                  <a:pt x="1099764" y="3547440"/>
                  <a:pt x="1111780" y="3546386"/>
                  <a:pt x="1118542" y="3538334"/>
                </a:cubicBezTo>
                <a:lnTo>
                  <a:pt x="2931046" y="1378293"/>
                </a:lnTo>
                <a:lnTo>
                  <a:pt x="1521155" y="3820211"/>
                </a:lnTo>
                <a:cubicBezTo>
                  <a:pt x="1515897" y="3829329"/>
                  <a:pt x="1519022" y="3840975"/>
                  <a:pt x="1528128" y="3846246"/>
                </a:cubicBezTo>
                <a:cubicBezTo>
                  <a:pt x="1537246" y="3851504"/>
                  <a:pt x="1548892" y="3848379"/>
                  <a:pt x="1554150" y="3839274"/>
                </a:cubicBezTo>
                <a:lnTo>
                  <a:pt x="2963748" y="1397851"/>
                </a:lnTo>
                <a:lnTo>
                  <a:pt x="1999552" y="4046957"/>
                </a:lnTo>
                <a:cubicBezTo>
                  <a:pt x="1995957" y="4056837"/>
                  <a:pt x="2001063" y="4067772"/>
                  <a:pt x="2010943" y="4071366"/>
                </a:cubicBezTo>
                <a:cubicBezTo>
                  <a:pt x="2020824" y="4074973"/>
                  <a:pt x="2031759" y="4069867"/>
                  <a:pt x="2035366" y="4059987"/>
                </a:cubicBezTo>
                <a:lnTo>
                  <a:pt x="2999791" y="1410233"/>
                </a:lnTo>
                <a:lnTo>
                  <a:pt x="2510117" y="4187190"/>
                </a:lnTo>
                <a:cubicBezTo>
                  <a:pt x="2508288" y="4197553"/>
                  <a:pt x="2515210" y="4207434"/>
                  <a:pt x="2525573" y="4209250"/>
                </a:cubicBezTo>
                <a:cubicBezTo>
                  <a:pt x="2535936" y="4211079"/>
                  <a:pt x="2545817" y="4204170"/>
                  <a:pt x="2547645" y="4193807"/>
                </a:cubicBezTo>
                <a:lnTo>
                  <a:pt x="3037218" y="1417422"/>
                </a:lnTo>
                <a:lnTo>
                  <a:pt x="3037218" y="4236695"/>
                </a:lnTo>
                <a:cubicBezTo>
                  <a:pt x="3037218" y="4247223"/>
                  <a:pt x="3045739" y="4255745"/>
                  <a:pt x="3056268" y="4255745"/>
                </a:cubicBezTo>
                <a:cubicBezTo>
                  <a:pt x="3066783" y="4255745"/>
                  <a:pt x="3075318" y="4247223"/>
                  <a:pt x="3075318" y="4236695"/>
                </a:cubicBezTo>
                <a:lnTo>
                  <a:pt x="3075318" y="1416812"/>
                </a:lnTo>
                <a:lnTo>
                  <a:pt x="3564992" y="4193807"/>
                </a:lnTo>
                <a:cubicBezTo>
                  <a:pt x="3566820" y="4204170"/>
                  <a:pt x="3576701" y="4211079"/>
                  <a:pt x="3587064" y="4209250"/>
                </a:cubicBezTo>
                <a:cubicBezTo>
                  <a:pt x="3597415" y="4207434"/>
                  <a:pt x="3604336" y="4197553"/>
                  <a:pt x="3602507" y="4187190"/>
                </a:cubicBezTo>
                <a:lnTo>
                  <a:pt x="3112935" y="1410805"/>
                </a:lnTo>
                <a:lnTo>
                  <a:pt x="4077157" y="4059987"/>
                </a:lnTo>
                <a:cubicBezTo>
                  <a:pt x="4080764" y="4069867"/>
                  <a:pt x="4091686" y="4074973"/>
                  <a:pt x="4101579" y="4071366"/>
                </a:cubicBezTo>
                <a:cubicBezTo>
                  <a:pt x="4111460" y="4067772"/>
                  <a:pt x="4116565" y="4056837"/>
                  <a:pt x="4112959" y="4046957"/>
                </a:cubicBezTo>
                <a:lnTo>
                  <a:pt x="3148584" y="1397356"/>
                </a:lnTo>
                <a:lnTo>
                  <a:pt x="4558475" y="3839274"/>
                </a:lnTo>
                <a:cubicBezTo>
                  <a:pt x="4563732" y="3848379"/>
                  <a:pt x="4575391" y="3851504"/>
                  <a:pt x="4584497" y="3846246"/>
                </a:cubicBezTo>
                <a:cubicBezTo>
                  <a:pt x="4593603" y="3840975"/>
                  <a:pt x="4596727" y="3829329"/>
                  <a:pt x="4591469" y="3820211"/>
                </a:cubicBezTo>
                <a:lnTo>
                  <a:pt x="3181807" y="1378687"/>
                </a:lnTo>
                <a:lnTo>
                  <a:pt x="4993983" y="3538334"/>
                </a:lnTo>
                <a:cubicBezTo>
                  <a:pt x="5000739" y="3546386"/>
                  <a:pt x="5012754" y="3547440"/>
                  <a:pt x="5020818" y="3540684"/>
                </a:cubicBezTo>
                <a:cubicBezTo>
                  <a:pt x="5028883" y="3533915"/>
                  <a:pt x="5029924" y="3521901"/>
                  <a:pt x="5023168" y="3513836"/>
                </a:cubicBezTo>
                <a:lnTo>
                  <a:pt x="3210547" y="1353668"/>
                </a:lnTo>
                <a:lnTo>
                  <a:pt x="5370728" y="3166288"/>
                </a:lnTo>
                <a:cubicBezTo>
                  <a:pt x="5378780" y="3173044"/>
                  <a:pt x="5390794" y="3172003"/>
                  <a:pt x="5397564" y="3163938"/>
                </a:cubicBezTo>
                <a:cubicBezTo>
                  <a:pt x="5404320" y="3155887"/>
                  <a:pt x="5403279" y="3143860"/>
                  <a:pt x="5395214" y="3137103"/>
                </a:cubicBezTo>
                <a:lnTo>
                  <a:pt x="3235579" y="1324928"/>
                </a:lnTo>
                <a:lnTo>
                  <a:pt x="5652757" y="2720531"/>
                </a:lnTo>
                <a:lnTo>
                  <a:pt x="5652757" y="2676538"/>
                </a:lnTo>
                <a:lnTo>
                  <a:pt x="3254248" y="1291717"/>
                </a:lnTo>
                <a:lnTo>
                  <a:pt x="5652757" y="2164702"/>
                </a:lnTo>
                <a:lnTo>
                  <a:pt x="5652757" y="2124151"/>
                </a:lnTo>
                <a:lnTo>
                  <a:pt x="3267672" y="1256059"/>
                </a:lnTo>
                <a:lnTo>
                  <a:pt x="5652757" y="1676629"/>
                </a:lnTo>
                <a:lnTo>
                  <a:pt x="5652757" y="1637944"/>
                </a:lnTo>
                <a:lnTo>
                  <a:pt x="3273704" y="1218435"/>
                </a:lnTo>
                <a:lnTo>
                  <a:pt x="5652757" y="1218435"/>
                </a:lnTo>
                <a:lnTo>
                  <a:pt x="5652757" y="1180335"/>
                </a:lnTo>
                <a:lnTo>
                  <a:pt x="3274276" y="1180335"/>
                </a:lnTo>
                <a:lnTo>
                  <a:pt x="5652757" y="760928"/>
                </a:lnTo>
                <a:lnTo>
                  <a:pt x="5652757" y="722241"/>
                </a:lnTo>
                <a:lnTo>
                  <a:pt x="3267126" y="1142909"/>
                </a:lnTo>
                <a:lnTo>
                  <a:pt x="5652757" y="274613"/>
                </a:lnTo>
                <a:lnTo>
                  <a:pt x="5652757" y="234067"/>
                </a:lnTo>
                <a:lnTo>
                  <a:pt x="3254705" y="1106882"/>
                </a:lnTo>
                <a:lnTo>
                  <a:pt x="5171821" y="0"/>
                </a:lnTo>
                <a:lnTo>
                  <a:pt x="5095621" y="0"/>
                </a:lnTo>
                <a:lnTo>
                  <a:pt x="3235185" y="1074162"/>
                </a:lnTo>
                <a:lnTo>
                  <a:pt x="4515307" y="0"/>
                </a:lnTo>
                <a:lnTo>
                  <a:pt x="4456036" y="0"/>
                </a:lnTo>
                <a:lnTo>
                  <a:pt x="3210839" y="1044851"/>
                </a:lnTo>
                <a:lnTo>
                  <a:pt x="4087584" y="0"/>
                </a:lnTo>
                <a:lnTo>
                  <a:pt x="4037851" y="0"/>
                </a:lnTo>
                <a:lnTo>
                  <a:pt x="3181807" y="1020187"/>
                </a:lnTo>
                <a:lnTo>
                  <a:pt x="3770821" y="0"/>
                </a:lnTo>
                <a:lnTo>
                  <a:pt x="3726828" y="0"/>
                </a:lnTo>
                <a:lnTo>
                  <a:pt x="3148482" y="1001687"/>
                </a:lnTo>
                <a:lnTo>
                  <a:pt x="3513074" y="0"/>
                </a:lnTo>
                <a:lnTo>
                  <a:pt x="3472523" y="0"/>
                </a:lnTo>
                <a:lnTo>
                  <a:pt x="3112935" y="987961"/>
                </a:lnTo>
                <a:lnTo>
                  <a:pt x="3287154" y="0"/>
                </a:lnTo>
                <a:lnTo>
                  <a:pt x="3248457" y="0"/>
                </a:lnTo>
                <a:lnTo>
                  <a:pt x="3075318" y="981950"/>
                </a:lnTo>
                <a:lnTo>
                  <a:pt x="3075318" y="0"/>
                </a:lnTo>
              </a:path>
            </a:pathLst>
          </a:custGeom>
          <a:gradFill>
            <a:gsLst>
              <a:gs pos="0">
                <a:schemeClr val="accent1">
                  <a:alpha val="92000"/>
                </a:schemeClr>
              </a:gs>
              <a:gs pos="81000">
                <a:schemeClr val="accent1">
                  <a:alpha val="19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2" name="Ellipse 2_#color_$accent1_$accent1_1-2764&amp;1333"/>
          <p:cNvSpPr/>
          <p:nvPr userDrawn="1">
            <p:custDataLst>
              <p:tags r:id="rId5"/>
            </p:custDataLst>
          </p:nvPr>
        </p:nvSpPr>
        <p:spPr>
          <a:xfrm>
            <a:off x="5110480" y="4723765"/>
            <a:ext cx="3683635" cy="2134235"/>
          </a:xfrm>
          <a:custGeom>
            <a:avLst/>
            <a:gdLst/>
            <a:ahLst/>
            <a:cxnLst/>
            <a:rect l="l" t="t" r="r" b="b"/>
            <a:pathLst>
              <a:path w="3683370" h="1933144">
                <a:moveTo>
                  <a:pt x="3681133" y="1933143"/>
                </a:moveTo>
                <a:lnTo>
                  <a:pt x="2231" y="1933143"/>
                </a:lnTo>
                <a:cubicBezTo>
                  <a:pt x="750" y="1902841"/>
                  <a:pt x="0" y="1872348"/>
                  <a:pt x="0" y="1841690"/>
                </a:cubicBezTo>
                <a:cubicBezTo>
                  <a:pt x="0" y="824550"/>
                  <a:pt x="824550" y="0"/>
                  <a:pt x="1841690" y="0"/>
                </a:cubicBezTo>
                <a:cubicBezTo>
                  <a:pt x="2858821" y="0"/>
                  <a:pt x="3683368" y="824550"/>
                  <a:pt x="3683368" y="1841690"/>
                </a:cubicBezTo>
                <a:cubicBezTo>
                  <a:pt x="3683368" y="1872348"/>
                  <a:pt x="3682619" y="1902841"/>
                  <a:pt x="3681133" y="1933143"/>
                </a:cubicBezTo>
              </a:path>
            </a:pathLst>
          </a:custGeom>
          <a:gradFill>
            <a:gsLst>
              <a:gs pos="16620">
                <a:schemeClr val="accent1">
                  <a:alpha val="32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25400">
            <a:noFill/>
          </a:ln>
          <a:effectLst>
            <a:softEdge rad="152400"/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3" name="Union_#color_$accent1_$accent1-2764&amp;1354"/>
          <p:cNvSpPr/>
          <p:nvPr userDrawn="1">
            <p:custDataLst>
              <p:tags r:id="rId6"/>
            </p:custDataLst>
          </p:nvPr>
        </p:nvSpPr>
        <p:spPr>
          <a:xfrm>
            <a:off x="5041900" y="4851400"/>
            <a:ext cx="3827731" cy="2006600"/>
          </a:xfrm>
          <a:custGeom>
            <a:avLst/>
            <a:gdLst/>
            <a:ahLst/>
            <a:cxnLst/>
            <a:rect l="l" t="t" r="r" b="b"/>
            <a:pathLst>
              <a:path w="3827731" h="2006600">
                <a:moveTo>
                  <a:pt x="1461072" y="2006600"/>
                </a:moveTo>
                <a:lnTo>
                  <a:pt x="1314793" y="2006600"/>
                </a:lnTo>
                <a:lnTo>
                  <a:pt x="1768881" y="1926527"/>
                </a:lnTo>
                <a:lnTo>
                  <a:pt x="12700" y="1926527"/>
                </a:lnTo>
                <a:cubicBezTo>
                  <a:pt x="5686" y="1926527"/>
                  <a:pt x="0" y="1920837"/>
                  <a:pt x="0" y="1913827"/>
                </a:cubicBezTo>
                <a:cubicBezTo>
                  <a:pt x="0" y="1906816"/>
                  <a:pt x="5686" y="1901126"/>
                  <a:pt x="12700" y="1901126"/>
                </a:cubicBezTo>
                <a:lnTo>
                  <a:pt x="1768462" y="1901126"/>
                </a:lnTo>
                <a:lnTo>
                  <a:pt x="39350" y="1596225"/>
                </a:lnTo>
                <a:cubicBezTo>
                  <a:pt x="32442" y="1595006"/>
                  <a:pt x="27830" y="1588427"/>
                  <a:pt x="29048" y="1581518"/>
                </a:cubicBezTo>
                <a:cubicBezTo>
                  <a:pt x="30266" y="1574610"/>
                  <a:pt x="36853" y="1569999"/>
                  <a:pt x="43761" y="1571206"/>
                </a:cubicBezTo>
                <a:lnTo>
                  <a:pt x="1773238" y="1876184"/>
                </a:lnTo>
                <a:lnTo>
                  <a:pt x="122986" y="1275537"/>
                </a:lnTo>
                <a:cubicBezTo>
                  <a:pt x="116394" y="1273137"/>
                  <a:pt x="112996" y="1265850"/>
                  <a:pt x="115395" y="1259258"/>
                </a:cubicBezTo>
                <a:cubicBezTo>
                  <a:pt x="117794" y="1252668"/>
                  <a:pt x="125082" y="1249269"/>
                  <a:pt x="131672" y="1251668"/>
                </a:cubicBezTo>
                <a:lnTo>
                  <a:pt x="1781721" y="1852231"/>
                </a:lnTo>
                <a:lnTo>
                  <a:pt x="261082" y="974265"/>
                </a:lnTo>
                <a:cubicBezTo>
                  <a:pt x="255007" y="970758"/>
                  <a:pt x="252926" y="962990"/>
                  <a:pt x="256433" y="956916"/>
                </a:cubicBezTo>
                <a:cubicBezTo>
                  <a:pt x="259940" y="950841"/>
                  <a:pt x="267707" y="948761"/>
                  <a:pt x="273782" y="952268"/>
                </a:cubicBezTo>
                <a:lnTo>
                  <a:pt x="1794650" y="1830362"/>
                </a:lnTo>
                <a:lnTo>
                  <a:pt x="449349" y="701518"/>
                </a:lnTo>
                <a:cubicBezTo>
                  <a:pt x="443975" y="697009"/>
                  <a:pt x="443274" y="688999"/>
                  <a:pt x="447783" y="683626"/>
                </a:cubicBezTo>
                <a:cubicBezTo>
                  <a:pt x="452291" y="678252"/>
                  <a:pt x="460303" y="677551"/>
                  <a:pt x="465676" y="682060"/>
                </a:cubicBezTo>
                <a:lnTo>
                  <a:pt x="1810601" y="1810588"/>
                </a:lnTo>
                <a:lnTo>
                  <a:pt x="682060" y="465672"/>
                </a:lnTo>
                <a:cubicBezTo>
                  <a:pt x="677551" y="460299"/>
                  <a:pt x="678252" y="452289"/>
                  <a:pt x="683626" y="447779"/>
                </a:cubicBezTo>
                <a:cubicBezTo>
                  <a:pt x="688999" y="443272"/>
                  <a:pt x="697009" y="443972"/>
                  <a:pt x="701518" y="449345"/>
                </a:cubicBezTo>
                <a:lnTo>
                  <a:pt x="1830362" y="1794637"/>
                </a:lnTo>
                <a:lnTo>
                  <a:pt x="952268" y="273782"/>
                </a:lnTo>
                <a:cubicBezTo>
                  <a:pt x="948761" y="267707"/>
                  <a:pt x="950841" y="259940"/>
                  <a:pt x="956916" y="256433"/>
                </a:cubicBezTo>
                <a:cubicBezTo>
                  <a:pt x="962990" y="252926"/>
                  <a:pt x="970758" y="255007"/>
                  <a:pt x="974265" y="261082"/>
                </a:cubicBezTo>
                <a:lnTo>
                  <a:pt x="1852231" y="1781708"/>
                </a:lnTo>
                <a:lnTo>
                  <a:pt x="1251665" y="131672"/>
                </a:lnTo>
                <a:cubicBezTo>
                  <a:pt x="1249266" y="125082"/>
                  <a:pt x="1252665" y="117794"/>
                  <a:pt x="1259256" y="115395"/>
                </a:cubicBezTo>
                <a:cubicBezTo>
                  <a:pt x="1265846" y="112996"/>
                  <a:pt x="1273137" y="116394"/>
                  <a:pt x="1275537" y="122986"/>
                </a:cubicBezTo>
                <a:lnTo>
                  <a:pt x="1876184" y="1773263"/>
                </a:lnTo>
                <a:lnTo>
                  <a:pt x="1571219" y="43761"/>
                </a:lnTo>
                <a:cubicBezTo>
                  <a:pt x="1569999" y="36853"/>
                  <a:pt x="1574610" y="30266"/>
                  <a:pt x="1581518" y="29048"/>
                </a:cubicBezTo>
                <a:cubicBezTo>
                  <a:pt x="1588427" y="27830"/>
                  <a:pt x="1595006" y="32442"/>
                  <a:pt x="1596225" y="39350"/>
                </a:cubicBezTo>
                <a:lnTo>
                  <a:pt x="1901126" y="1768462"/>
                </a:lnTo>
                <a:lnTo>
                  <a:pt x="1901126" y="12700"/>
                </a:lnTo>
                <a:cubicBezTo>
                  <a:pt x="1901126" y="5686"/>
                  <a:pt x="1906816" y="0"/>
                  <a:pt x="1913827" y="0"/>
                </a:cubicBezTo>
                <a:cubicBezTo>
                  <a:pt x="1920837" y="0"/>
                  <a:pt x="1926527" y="5686"/>
                  <a:pt x="1926527" y="12700"/>
                </a:cubicBezTo>
                <a:lnTo>
                  <a:pt x="1926527" y="1768881"/>
                </a:lnTo>
                <a:lnTo>
                  <a:pt x="2231504" y="39350"/>
                </a:lnTo>
                <a:cubicBezTo>
                  <a:pt x="2232724" y="32442"/>
                  <a:pt x="2239315" y="27830"/>
                  <a:pt x="2246224" y="29048"/>
                </a:cubicBezTo>
                <a:cubicBezTo>
                  <a:pt x="2253120" y="30266"/>
                  <a:pt x="2257743" y="36853"/>
                  <a:pt x="2256523" y="43761"/>
                </a:cubicBezTo>
                <a:lnTo>
                  <a:pt x="1951609" y="1772907"/>
                </a:lnTo>
                <a:lnTo>
                  <a:pt x="2552129" y="122986"/>
                </a:lnTo>
                <a:cubicBezTo>
                  <a:pt x="2554529" y="116394"/>
                  <a:pt x="2561819" y="112996"/>
                  <a:pt x="2568410" y="115395"/>
                </a:cubicBezTo>
                <a:cubicBezTo>
                  <a:pt x="2575001" y="117794"/>
                  <a:pt x="2578405" y="125082"/>
                  <a:pt x="2576005" y="131672"/>
                </a:cubicBezTo>
                <a:lnTo>
                  <a:pt x="1975333" y="1782013"/>
                </a:lnTo>
                <a:lnTo>
                  <a:pt x="2853461" y="261082"/>
                </a:lnTo>
                <a:cubicBezTo>
                  <a:pt x="2856967" y="255007"/>
                  <a:pt x="2864739" y="252926"/>
                  <a:pt x="2870810" y="256433"/>
                </a:cubicBezTo>
                <a:cubicBezTo>
                  <a:pt x="2876893" y="259940"/>
                  <a:pt x="2878976" y="267707"/>
                  <a:pt x="2875458" y="273782"/>
                </a:cubicBezTo>
                <a:lnTo>
                  <a:pt x="1997519" y="1794383"/>
                </a:lnTo>
                <a:lnTo>
                  <a:pt x="3126143" y="449345"/>
                </a:lnTo>
                <a:cubicBezTo>
                  <a:pt x="3130652" y="443972"/>
                  <a:pt x="3138665" y="443272"/>
                  <a:pt x="3144037" y="447779"/>
                </a:cubicBezTo>
                <a:cubicBezTo>
                  <a:pt x="3149410" y="452289"/>
                  <a:pt x="3150108" y="460299"/>
                  <a:pt x="3145600" y="465672"/>
                </a:cubicBezTo>
                <a:lnTo>
                  <a:pt x="2016887" y="1810817"/>
                </a:lnTo>
                <a:lnTo>
                  <a:pt x="3362071" y="682060"/>
                </a:lnTo>
                <a:cubicBezTo>
                  <a:pt x="3367443" y="677551"/>
                  <a:pt x="3375444" y="678252"/>
                  <a:pt x="3379953" y="683626"/>
                </a:cubicBezTo>
                <a:cubicBezTo>
                  <a:pt x="3384474" y="688999"/>
                  <a:pt x="3383763" y="697009"/>
                  <a:pt x="3378391" y="701518"/>
                </a:cubicBezTo>
                <a:lnTo>
                  <a:pt x="2033130" y="1830337"/>
                </a:lnTo>
                <a:lnTo>
                  <a:pt x="3553943" y="952268"/>
                </a:lnTo>
                <a:cubicBezTo>
                  <a:pt x="3560026" y="948761"/>
                  <a:pt x="3567786" y="950841"/>
                  <a:pt x="3571291" y="956916"/>
                </a:cubicBezTo>
                <a:cubicBezTo>
                  <a:pt x="3574796" y="962990"/>
                  <a:pt x="3572726" y="970758"/>
                  <a:pt x="3566643" y="974265"/>
                </a:cubicBezTo>
                <a:lnTo>
                  <a:pt x="2046097" y="1852181"/>
                </a:lnTo>
                <a:lnTo>
                  <a:pt x="3695992" y="1251668"/>
                </a:lnTo>
                <a:cubicBezTo>
                  <a:pt x="3702583" y="1249269"/>
                  <a:pt x="3709873" y="1252668"/>
                  <a:pt x="3712274" y="1259258"/>
                </a:cubicBezTo>
                <a:cubicBezTo>
                  <a:pt x="3714674" y="1265850"/>
                  <a:pt x="3711270" y="1273137"/>
                  <a:pt x="3704679" y="1275537"/>
                </a:cubicBezTo>
                <a:lnTo>
                  <a:pt x="2054441" y="1876171"/>
                </a:lnTo>
                <a:lnTo>
                  <a:pt x="3783901" y="1571206"/>
                </a:lnTo>
                <a:cubicBezTo>
                  <a:pt x="3790810" y="1569999"/>
                  <a:pt x="3797402" y="1574610"/>
                  <a:pt x="3798621" y="1581518"/>
                </a:cubicBezTo>
                <a:cubicBezTo>
                  <a:pt x="3799827" y="1588427"/>
                  <a:pt x="3795217" y="1595006"/>
                  <a:pt x="3788308" y="1596225"/>
                </a:cubicBezTo>
                <a:lnTo>
                  <a:pt x="2059191" y="1901126"/>
                </a:lnTo>
                <a:lnTo>
                  <a:pt x="3815029" y="1901126"/>
                </a:lnTo>
                <a:cubicBezTo>
                  <a:pt x="3822040" y="1901126"/>
                  <a:pt x="3827729" y="1906816"/>
                  <a:pt x="3827729" y="1913827"/>
                </a:cubicBezTo>
                <a:cubicBezTo>
                  <a:pt x="3827729" y="1920837"/>
                  <a:pt x="3822040" y="1926527"/>
                  <a:pt x="3815029" y="1926527"/>
                </a:cubicBezTo>
                <a:lnTo>
                  <a:pt x="2058784" y="1926527"/>
                </a:lnTo>
                <a:lnTo>
                  <a:pt x="2512860" y="2006600"/>
                </a:lnTo>
                <a:lnTo>
                  <a:pt x="2366594" y="2006600"/>
                </a:lnTo>
                <a:lnTo>
                  <a:pt x="2054758" y="1951609"/>
                </a:lnTo>
                <a:lnTo>
                  <a:pt x="2205838" y="2006600"/>
                </a:lnTo>
                <a:lnTo>
                  <a:pt x="2131568" y="2006600"/>
                </a:lnTo>
                <a:lnTo>
                  <a:pt x="2045830" y="1975396"/>
                </a:lnTo>
                <a:lnTo>
                  <a:pt x="2099882" y="2006600"/>
                </a:lnTo>
                <a:lnTo>
                  <a:pt x="2049082" y="2006600"/>
                </a:lnTo>
                <a:lnTo>
                  <a:pt x="2033384" y="1997532"/>
                </a:lnTo>
                <a:lnTo>
                  <a:pt x="2044179" y="2006600"/>
                </a:lnTo>
                <a:lnTo>
                  <a:pt x="1783563" y="2006600"/>
                </a:lnTo>
                <a:lnTo>
                  <a:pt x="1794396" y="1997507"/>
                </a:lnTo>
                <a:lnTo>
                  <a:pt x="1778648" y="2006600"/>
                </a:lnTo>
                <a:lnTo>
                  <a:pt x="1727848" y="2006600"/>
                </a:lnTo>
                <a:lnTo>
                  <a:pt x="1782001" y="1975333"/>
                </a:lnTo>
                <a:lnTo>
                  <a:pt x="1696098" y="2006600"/>
                </a:lnTo>
                <a:lnTo>
                  <a:pt x="1621841" y="2006600"/>
                </a:lnTo>
                <a:lnTo>
                  <a:pt x="1772920" y="1951609"/>
                </a:lnTo>
                <a:lnTo>
                  <a:pt x="1461072" y="2006600"/>
                </a:lnTo>
              </a:path>
            </a:pathLst>
          </a:cu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>
                  <a:alpha val="8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25" name="图片 24" descr="C:/Users/ADMIN/AppData/Local/Temp/fig2wpp/@png2x_05-2692&amp;3465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9753600" y="0"/>
            <a:ext cx="2438400" cy="6858000"/>
          </a:xfrm>
          <a:prstGeom prst="rect">
            <a:avLst/>
          </a:prstGeom>
        </p:spPr>
      </p:pic>
      <p:pic>
        <p:nvPicPr>
          <p:cNvPr id="26" name="图片 25" descr="C:/Users/ADMIN/AppData/Local/Temp/fig2wpp/@png2x_04-2692&amp;3467.png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r:link="rId9"/>
          <a:stretch>
            <a:fillRect/>
          </a:stretch>
        </p:blipFill>
        <p:spPr>
          <a:xfrm>
            <a:off x="0" y="0"/>
            <a:ext cx="6464300" cy="4724400"/>
          </a:xfrm>
          <a:prstGeom prst="rect">
            <a:avLst/>
          </a:prstGeom>
        </p:spPr>
      </p:pic>
      <p:sp>
        <p:nvSpPr>
          <p:cNvPr id="27" name="Ellipse 2_#color_$accent3_$accent3-2764&amp;1357"/>
          <p:cNvSpPr/>
          <p:nvPr userDrawn="1">
            <p:custDataLst>
              <p:tags r:id="rId12"/>
            </p:custDataLst>
          </p:nvPr>
        </p:nvSpPr>
        <p:spPr>
          <a:xfrm>
            <a:off x="8569015" y="5886729"/>
            <a:ext cx="2676756" cy="971271"/>
          </a:xfrm>
          <a:custGeom>
            <a:avLst/>
            <a:gdLst/>
            <a:ahLst/>
            <a:cxnLst/>
            <a:rect l="l" t="t" r="r" b="b"/>
            <a:pathLst>
              <a:path w="2676756" h="971271">
                <a:moveTo>
                  <a:pt x="2676754" y="971271"/>
                </a:moveTo>
                <a:lnTo>
                  <a:pt x="0" y="971271"/>
                </a:lnTo>
                <a:cubicBezTo>
                  <a:pt x="183514" y="407477"/>
                  <a:pt x="713360" y="0"/>
                  <a:pt x="1338377" y="0"/>
                </a:cubicBezTo>
                <a:cubicBezTo>
                  <a:pt x="1963395" y="0"/>
                  <a:pt x="2493239" y="407477"/>
                  <a:pt x="2676754" y="971271"/>
                </a:cubicBezTo>
              </a:path>
            </a:pathLst>
          </a:custGeom>
          <a:gradFill>
            <a:gsLst>
              <a:gs pos="0">
                <a:schemeClr val="accent3">
                  <a:alpha val="56000"/>
                </a:schemeClr>
              </a:gs>
              <a:gs pos="100000">
                <a:schemeClr val="accent3">
                  <a:alpha val="16800"/>
                </a:schemeClr>
              </a:gs>
            </a:gsLst>
            <a:lin ang="539620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8" name="Union_#color_$accent3_$accent3-2764&amp;1378"/>
          <p:cNvSpPr/>
          <p:nvPr userDrawn="1">
            <p:custDataLst>
              <p:tags r:id="rId13"/>
            </p:custDataLst>
          </p:nvPr>
        </p:nvSpPr>
        <p:spPr>
          <a:xfrm>
            <a:off x="8486177" y="5778500"/>
            <a:ext cx="2847781" cy="1079500"/>
          </a:xfrm>
          <a:custGeom>
            <a:avLst/>
            <a:gdLst/>
            <a:ahLst/>
            <a:cxnLst/>
            <a:rect l="l" t="t" r="r" b="b"/>
            <a:pathLst>
              <a:path w="2847781" h="1079500">
                <a:moveTo>
                  <a:pt x="2656002" y="1079500"/>
                </a:moveTo>
                <a:lnTo>
                  <a:pt x="2839415" y="1012739"/>
                </a:lnTo>
                <a:cubicBezTo>
                  <a:pt x="2846007" y="1010340"/>
                  <a:pt x="2849410" y="1003052"/>
                  <a:pt x="2847010" y="996461"/>
                </a:cubicBezTo>
                <a:cubicBezTo>
                  <a:pt x="2844610" y="989871"/>
                  <a:pt x="2837320" y="986471"/>
                  <a:pt x="2830728" y="988870"/>
                </a:cubicBezTo>
                <a:lnTo>
                  <a:pt x="2581732" y="1079500"/>
                </a:lnTo>
                <a:lnTo>
                  <a:pt x="2656002" y="1079500"/>
                </a:lnTo>
                <a:moveTo>
                  <a:pt x="2202663" y="1079500"/>
                </a:moveTo>
                <a:lnTo>
                  <a:pt x="2730805" y="774565"/>
                </a:lnTo>
                <a:cubicBezTo>
                  <a:pt x="2736875" y="771059"/>
                  <a:pt x="2738958" y="763292"/>
                  <a:pt x="2735453" y="757217"/>
                </a:cubicBezTo>
                <a:cubicBezTo>
                  <a:pt x="2731948" y="751143"/>
                  <a:pt x="2724175" y="749061"/>
                  <a:pt x="2718105" y="752569"/>
                </a:cubicBezTo>
                <a:lnTo>
                  <a:pt x="2151863" y="1079500"/>
                </a:lnTo>
                <a:lnTo>
                  <a:pt x="2202663" y="1079500"/>
                </a:lnTo>
                <a:moveTo>
                  <a:pt x="1961998" y="1079500"/>
                </a:moveTo>
                <a:lnTo>
                  <a:pt x="2582482" y="558851"/>
                </a:lnTo>
                <a:cubicBezTo>
                  <a:pt x="2587854" y="554342"/>
                  <a:pt x="2588552" y="546331"/>
                  <a:pt x="2584044" y="540959"/>
                </a:cubicBezTo>
                <a:cubicBezTo>
                  <a:pt x="2579535" y="535586"/>
                  <a:pt x="2571521" y="534885"/>
                  <a:pt x="2566149" y="539393"/>
                </a:cubicBezTo>
                <a:lnTo>
                  <a:pt x="1922488" y="1079500"/>
                </a:lnTo>
                <a:lnTo>
                  <a:pt x="1961998" y="1079500"/>
                </a:lnTo>
                <a:moveTo>
                  <a:pt x="1805445" y="1079500"/>
                </a:moveTo>
                <a:lnTo>
                  <a:pt x="2398928" y="372222"/>
                </a:lnTo>
                <a:cubicBezTo>
                  <a:pt x="2403437" y="366848"/>
                  <a:pt x="2402738" y="358839"/>
                  <a:pt x="2397366" y="354330"/>
                </a:cubicBezTo>
                <a:cubicBezTo>
                  <a:pt x="2391994" y="349822"/>
                  <a:pt x="2383981" y="350523"/>
                  <a:pt x="2379472" y="355895"/>
                </a:cubicBezTo>
                <a:lnTo>
                  <a:pt x="1772285" y="1079500"/>
                </a:lnTo>
                <a:lnTo>
                  <a:pt x="1805445" y="1079500"/>
                </a:lnTo>
                <a:moveTo>
                  <a:pt x="1689710" y="1079500"/>
                </a:moveTo>
                <a:lnTo>
                  <a:pt x="2185810" y="220268"/>
                </a:lnTo>
                <a:cubicBezTo>
                  <a:pt x="2189315" y="214193"/>
                  <a:pt x="2187232" y="206426"/>
                  <a:pt x="2181162" y="202918"/>
                </a:cubicBezTo>
                <a:cubicBezTo>
                  <a:pt x="2175078" y="199412"/>
                  <a:pt x="2167319" y="201492"/>
                  <a:pt x="2163813" y="207566"/>
                </a:cubicBezTo>
                <a:lnTo>
                  <a:pt x="1660385" y="1079500"/>
                </a:lnTo>
                <a:lnTo>
                  <a:pt x="1689710" y="1079500"/>
                </a:lnTo>
                <a:moveTo>
                  <a:pt x="1595704" y="1079500"/>
                </a:moveTo>
                <a:lnTo>
                  <a:pt x="1949450" y="107590"/>
                </a:lnTo>
                <a:cubicBezTo>
                  <a:pt x="1951850" y="100999"/>
                  <a:pt x="1948459" y="93711"/>
                  <a:pt x="1941855" y="91313"/>
                </a:cubicBezTo>
                <a:cubicBezTo>
                  <a:pt x="1935277" y="88914"/>
                  <a:pt x="1927987" y="92312"/>
                  <a:pt x="1925587" y="98903"/>
                </a:cubicBezTo>
                <a:lnTo>
                  <a:pt x="1568679" y="1079500"/>
                </a:lnTo>
                <a:lnTo>
                  <a:pt x="1595704" y="1079500"/>
                </a:lnTo>
                <a:moveTo>
                  <a:pt x="1513510" y="1079500"/>
                </a:moveTo>
                <a:lnTo>
                  <a:pt x="1697215" y="37698"/>
                </a:lnTo>
                <a:cubicBezTo>
                  <a:pt x="1698435" y="30791"/>
                  <a:pt x="1693812" y="24204"/>
                  <a:pt x="1686903" y="22986"/>
                </a:cubicBezTo>
                <a:cubicBezTo>
                  <a:pt x="1680007" y="21768"/>
                  <a:pt x="1673415" y="26380"/>
                  <a:pt x="1672196" y="33287"/>
                </a:cubicBezTo>
                <a:lnTo>
                  <a:pt x="1487716" y="1079500"/>
                </a:lnTo>
                <a:lnTo>
                  <a:pt x="1513510" y="1079500"/>
                </a:lnTo>
                <a:moveTo>
                  <a:pt x="1436586" y="1079500"/>
                </a:moveTo>
                <a:lnTo>
                  <a:pt x="1436586" y="12700"/>
                </a:lnTo>
                <a:cubicBezTo>
                  <a:pt x="1436586" y="5686"/>
                  <a:pt x="1430909" y="0"/>
                  <a:pt x="1423886" y="0"/>
                </a:cubicBezTo>
                <a:cubicBezTo>
                  <a:pt x="1416876" y="0"/>
                  <a:pt x="1411186" y="5686"/>
                  <a:pt x="1411186" y="12700"/>
                </a:cubicBezTo>
                <a:lnTo>
                  <a:pt x="1411186" y="1079500"/>
                </a:lnTo>
                <a:lnTo>
                  <a:pt x="1436586" y="1079500"/>
                </a:lnTo>
                <a:moveTo>
                  <a:pt x="1360119" y="1079500"/>
                </a:moveTo>
                <a:lnTo>
                  <a:pt x="1175634" y="33287"/>
                </a:lnTo>
                <a:cubicBezTo>
                  <a:pt x="1174417" y="26380"/>
                  <a:pt x="1167830" y="21768"/>
                  <a:pt x="1160922" y="22986"/>
                </a:cubicBezTo>
                <a:cubicBezTo>
                  <a:pt x="1154015" y="24204"/>
                  <a:pt x="1149403" y="30791"/>
                  <a:pt x="1150620" y="37698"/>
                </a:cubicBezTo>
                <a:lnTo>
                  <a:pt x="1334326" y="1079500"/>
                </a:lnTo>
                <a:lnTo>
                  <a:pt x="1360119" y="1079500"/>
                </a:lnTo>
                <a:moveTo>
                  <a:pt x="1279106" y="1079500"/>
                </a:moveTo>
                <a:lnTo>
                  <a:pt x="922194" y="98903"/>
                </a:lnTo>
                <a:cubicBezTo>
                  <a:pt x="919795" y="92312"/>
                  <a:pt x="912506" y="88914"/>
                  <a:pt x="905915" y="91313"/>
                </a:cubicBezTo>
                <a:cubicBezTo>
                  <a:pt x="899324" y="93711"/>
                  <a:pt x="895927" y="100999"/>
                  <a:pt x="898326" y="107590"/>
                </a:cubicBezTo>
                <a:lnTo>
                  <a:pt x="1252071" y="1079500"/>
                </a:lnTo>
                <a:lnTo>
                  <a:pt x="1279106" y="1079500"/>
                </a:lnTo>
                <a:moveTo>
                  <a:pt x="1187450" y="1079500"/>
                </a:moveTo>
                <a:lnTo>
                  <a:pt x="684023" y="207566"/>
                </a:lnTo>
                <a:cubicBezTo>
                  <a:pt x="680516" y="201492"/>
                  <a:pt x="672748" y="199412"/>
                  <a:pt x="666674" y="202918"/>
                </a:cubicBezTo>
                <a:cubicBezTo>
                  <a:pt x="660599" y="206426"/>
                  <a:pt x="658518" y="214193"/>
                  <a:pt x="662026" y="220268"/>
                </a:cubicBezTo>
                <a:lnTo>
                  <a:pt x="1158121" y="1079500"/>
                </a:lnTo>
                <a:lnTo>
                  <a:pt x="1187450" y="1079500"/>
                </a:lnTo>
                <a:moveTo>
                  <a:pt x="1075491" y="1079500"/>
                </a:moveTo>
                <a:lnTo>
                  <a:pt x="468307" y="355895"/>
                </a:lnTo>
                <a:cubicBezTo>
                  <a:pt x="463799" y="350523"/>
                  <a:pt x="455789" y="349822"/>
                  <a:pt x="450416" y="354330"/>
                </a:cubicBezTo>
                <a:cubicBezTo>
                  <a:pt x="445042" y="358839"/>
                  <a:pt x="444343" y="366848"/>
                  <a:pt x="448850" y="372222"/>
                </a:cubicBezTo>
                <a:lnTo>
                  <a:pt x="1042333" y="1079500"/>
                </a:lnTo>
                <a:lnTo>
                  <a:pt x="1075491" y="1079500"/>
                </a:lnTo>
                <a:moveTo>
                  <a:pt x="925349" y="1079500"/>
                </a:moveTo>
                <a:lnTo>
                  <a:pt x="281681" y="539393"/>
                </a:lnTo>
                <a:cubicBezTo>
                  <a:pt x="276309" y="534885"/>
                  <a:pt x="268298" y="535586"/>
                  <a:pt x="263789" y="540959"/>
                </a:cubicBezTo>
                <a:cubicBezTo>
                  <a:pt x="259281" y="546331"/>
                  <a:pt x="259982" y="554342"/>
                  <a:pt x="265355" y="558851"/>
                </a:cubicBezTo>
                <a:lnTo>
                  <a:pt x="885834" y="1079500"/>
                </a:lnTo>
                <a:lnTo>
                  <a:pt x="925349" y="1079500"/>
                </a:lnTo>
                <a:moveTo>
                  <a:pt x="695966" y="1079500"/>
                </a:moveTo>
                <a:lnTo>
                  <a:pt x="129724" y="752569"/>
                </a:lnTo>
                <a:cubicBezTo>
                  <a:pt x="123650" y="749061"/>
                  <a:pt x="115882" y="751143"/>
                  <a:pt x="112375" y="757217"/>
                </a:cubicBezTo>
                <a:cubicBezTo>
                  <a:pt x="108868" y="763292"/>
                  <a:pt x="110949" y="771059"/>
                  <a:pt x="117023" y="774565"/>
                </a:cubicBezTo>
                <a:lnTo>
                  <a:pt x="645168" y="1079500"/>
                </a:lnTo>
                <a:lnTo>
                  <a:pt x="695966" y="1079500"/>
                </a:lnTo>
                <a:moveTo>
                  <a:pt x="266048" y="1079500"/>
                </a:moveTo>
                <a:lnTo>
                  <a:pt x="191784" y="1079500"/>
                </a:lnTo>
                <a:lnTo>
                  <a:pt x="8360" y="1012739"/>
                </a:lnTo>
                <a:cubicBezTo>
                  <a:pt x="1769" y="1010340"/>
                  <a:pt x="-1629" y="1003052"/>
                  <a:pt x="769" y="996461"/>
                </a:cubicBezTo>
                <a:cubicBezTo>
                  <a:pt x="3168" y="989871"/>
                  <a:pt x="10456" y="986471"/>
                  <a:pt x="17047" y="988870"/>
                </a:cubicBezTo>
                <a:lnTo>
                  <a:pt x="266048" y="1079500"/>
                </a:lnTo>
              </a:path>
            </a:pathLst>
          </a:custGeom>
          <a:gradFill>
            <a:gsLst>
              <a:gs pos="0">
                <a:schemeClr val="accent3">
                  <a:alpha val="80000"/>
                </a:schemeClr>
              </a:gs>
              <a:gs pos="100000">
                <a:schemeClr val="accent3">
                  <a:alpha val="8000"/>
                </a:schemeClr>
              </a:gs>
            </a:gsLst>
            <a:lin ang="54053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9" name="Ellipse 2_#color_$accent3_$accent3-2764&amp;1381"/>
          <p:cNvSpPr/>
          <p:nvPr userDrawn="1">
            <p:custDataLst>
              <p:tags r:id="rId14"/>
            </p:custDataLst>
          </p:nvPr>
        </p:nvSpPr>
        <p:spPr>
          <a:xfrm>
            <a:off x="0" y="5200929"/>
            <a:ext cx="1852163" cy="1657071"/>
          </a:xfrm>
          <a:custGeom>
            <a:avLst/>
            <a:gdLst/>
            <a:ahLst/>
            <a:cxnLst/>
            <a:rect l="l" t="t" r="r" b="b"/>
            <a:pathLst>
              <a:path w="1852163" h="1657071">
                <a:moveTo>
                  <a:pt x="1830045" y="1657071"/>
                </a:moveTo>
                <a:lnTo>
                  <a:pt x="0" y="1657071"/>
                </a:lnTo>
                <a:lnTo>
                  <a:pt x="0" y="71798"/>
                </a:lnTo>
                <a:cubicBezTo>
                  <a:pt x="139850" y="25222"/>
                  <a:pt x="289460" y="0"/>
                  <a:pt x="444958" y="0"/>
                </a:cubicBezTo>
                <a:cubicBezTo>
                  <a:pt x="1222136" y="0"/>
                  <a:pt x="1852168" y="630027"/>
                  <a:pt x="1852168" y="1407198"/>
                </a:cubicBezTo>
                <a:cubicBezTo>
                  <a:pt x="1852168" y="1492479"/>
                  <a:pt x="1844573" y="1575981"/>
                  <a:pt x="1830045" y="1657071"/>
                </a:cubicBezTo>
              </a:path>
            </a:pathLst>
          </a:custGeom>
          <a:gradFill>
            <a:gsLst>
              <a:gs pos="0">
                <a:schemeClr val="accent3">
                  <a:alpha val="42000"/>
                </a:schemeClr>
              </a:gs>
              <a:gs pos="76000">
                <a:schemeClr val="accent3">
                  <a:alpha val="12600"/>
                </a:schemeClr>
              </a:gs>
            </a:gsLst>
            <a:lin ang="5396209" scaled="0"/>
          </a:gradFill>
          <a:ln w="25400">
            <a:noFill/>
          </a:ln>
          <a:effectLst>
            <a:softEdge rad="6350"/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0" name="Union_#color_$accent3_$accent3-2764&amp;1402"/>
          <p:cNvSpPr/>
          <p:nvPr userDrawn="1">
            <p:custDataLst>
              <p:tags r:id="rId15"/>
            </p:custDataLst>
          </p:nvPr>
        </p:nvSpPr>
        <p:spPr>
          <a:xfrm>
            <a:off x="0" y="5092700"/>
            <a:ext cx="1962117" cy="1765300"/>
          </a:xfrm>
          <a:custGeom>
            <a:avLst/>
            <a:gdLst/>
            <a:ahLst/>
            <a:cxnLst/>
            <a:rect l="l" t="t" r="r" b="b"/>
            <a:pathLst>
              <a:path w="1962117" h="1765300">
                <a:moveTo>
                  <a:pt x="0" y="321706"/>
                </a:moveTo>
                <a:lnTo>
                  <a:pt x="0" y="247442"/>
                </a:lnTo>
                <a:lnTo>
                  <a:pt x="409969" y="1373823"/>
                </a:lnTo>
                <a:lnTo>
                  <a:pt x="174363" y="37698"/>
                </a:lnTo>
                <a:cubicBezTo>
                  <a:pt x="173145" y="30791"/>
                  <a:pt x="177758" y="24204"/>
                  <a:pt x="184666" y="22986"/>
                </a:cubicBezTo>
                <a:cubicBezTo>
                  <a:pt x="191573" y="21768"/>
                  <a:pt x="198159" y="26380"/>
                  <a:pt x="199379" y="33287"/>
                </a:cubicBezTo>
                <a:lnTo>
                  <a:pt x="434932" y="1369124"/>
                </a:lnTo>
                <a:lnTo>
                  <a:pt x="434932" y="12700"/>
                </a:lnTo>
                <a:cubicBezTo>
                  <a:pt x="434932" y="5686"/>
                  <a:pt x="440618" y="0"/>
                  <a:pt x="447632" y="0"/>
                </a:cubicBezTo>
                <a:cubicBezTo>
                  <a:pt x="454646" y="0"/>
                  <a:pt x="460332" y="5686"/>
                  <a:pt x="460332" y="12700"/>
                </a:cubicBezTo>
                <a:lnTo>
                  <a:pt x="460332" y="1369428"/>
                </a:lnTo>
                <a:lnTo>
                  <a:pt x="695940" y="33287"/>
                </a:lnTo>
                <a:cubicBezTo>
                  <a:pt x="697158" y="26380"/>
                  <a:pt x="703744" y="21768"/>
                  <a:pt x="710651" y="22986"/>
                </a:cubicBezTo>
                <a:cubicBezTo>
                  <a:pt x="717559" y="24204"/>
                  <a:pt x="722172" y="30791"/>
                  <a:pt x="720954" y="37698"/>
                </a:cubicBezTo>
                <a:lnTo>
                  <a:pt x="485399" y="1373530"/>
                </a:lnTo>
                <a:lnTo>
                  <a:pt x="949328" y="98903"/>
                </a:lnTo>
                <a:cubicBezTo>
                  <a:pt x="951727" y="92312"/>
                  <a:pt x="959014" y="88914"/>
                  <a:pt x="965605" y="91313"/>
                </a:cubicBezTo>
                <a:cubicBezTo>
                  <a:pt x="972196" y="93711"/>
                  <a:pt x="975595" y="100999"/>
                  <a:pt x="973196" y="107590"/>
                </a:cubicBezTo>
                <a:lnTo>
                  <a:pt x="509139" y="1382573"/>
                </a:lnTo>
                <a:lnTo>
                  <a:pt x="1187553" y="207566"/>
                </a:lnTo>
                <a:cubicBezTo>
                  <a:pt x="1191061" y="201492"/>
                  <a:pt x="1198828" y="199412"/>
                  <a:pt x="1204901" y="202918"/>
                </a:cubicBezTo>
                <a:cubicBezTo>
                  <a:pt x="1210975" y="206426"/>
                  <a:pt x="1213057" y="214193"/>
                  <a:pt x="1209551" y="220268"/>
                </a:cubicBezTo>
                <a:lnTo>
                  <a:pt x="531305" y="1394981"/>
                </a:lnTo>
                <a:lnTo>
                  <a:pt x="1403210" y="355895"/>
                </a:lnTo>
                <a:cubicBezTo>
                  <a:pt x="1407719" y="350523"/>
                  <a:pt x="1415733" y="349822"/>
                  <a:pt x="1421105" y="354330"/>
                </a:cubicBezTo>
                <a:cubicBezTo>
                  <a:pt x="1426477" y="358839"/>
                  <a:pt x="1427175" y="366848"/>
                  <a:pt x="1422667" y="372222"/>
                </a:cubicBezTo>
                <a:lnTo>
                  <a:pt x="550680" y="1411415"/>
                </a:lnTo>
                <a:lnTo>
                  <a:pt x="1589900" y="539393"/>
                </a:lnTo>
                <a:cubicBezTo>
                  <a:pt x="1595272" y="534885"/>
                  <a:pt x="1603286" y="535586"/>
                  <a:pt x="1607795" y="540959"/>
                </a:cubicBezTo>
                <a:cubicBezTo>
                  <a:pt x="1612303" y="546331"/>
                  <a:pt x="1611592" y="554342"/>
                  <a:pt x="1606220" y="558851"/>
                </a:cubicBezTo>
                <a:lnTo>
                  <a:pt x="566931" y="1430934"/>
                </a:lnTo>
                <a:lnTo>
                  <a:pt x="1741843" y="752569"/>
                </a:lnTo>
                <a:cubicBezTo>
                  <a:pt x="1747926" y="749061"/>
                  <a:pt x="1755686" y="751143"/>
                  <a:pt x="1759191" y="757217"/>
                </a:cubicBezTo>
                <a:cubicBezTo>
                  <a:pt x="1762709" y="763292"/>
                  <a:pt x="1760626" y="771059"/>
                  <a:pt x="1754543" y="774565"/>
                </a:cubicBezTo>
                <a:lnTo>
                  <a:pt x="579868" y="1452791"/>
                </a:lnTo>
                <a:lnTo>
                  <a:pt x="1854479" y="988872"/>
                </a:lnTo>
                <a:cubicBezTo>
                  <a:pt x="1861071" y="986472"/>
                  <a:pt x="1868361" y="989870"/>
                  <a:pt x="1870761" y="996461"/>
                </a:cubicBezTo>
                <a:cubicBezTo>
                  <a:pt x="1873148" y="1003052"/>
                  <a:pt x="1869758" y="1010341"/>
                  <a:pt x="1863166" y="1012739"/>
                </a:cubicBezTo>
                <a:lnTo>
                  <a:pt x="588264" y="1476769"/>
                </a:lnTo>
                <a:lnTo>
                  <a:pt x="1924368" y="1241163"/>
                </a:lnTo>
                <a:cubicBezTo>
                  <a:pt x="1931276" y="1239945"/>
                  <a:pt x="1937855" y="1244558"/>
                  <a:pt x="1939074" y="1251466"/>
                </a:cubicBezTo>
                <a:cubicBezTo>
                  <a:pt x="1940293" y="1258373"/>
                  <a:pt x="1935683" y="1264959"/>
                  <a:pt x="1928774" y="1266177"/>
                </a:cubicBezTo>
                <a:lnTo>
                  <a:pt x="592941" y="1501737"/>
                </a:lnTo>
                <a:lnTo>
                  <a:pt x="1949412" y="1501737"/>
                </a:lnTo>
                <a:cubicBezTo>
                  <a:pt x="1956435" y="1501737"/>
                  <a:pt x="1962112" y="1507414"/>
                  <a:pt x="1962112" y="1514437"/>
                </a:cubicBezTo>
                <a:cubicBezTo>
                  <a:pt x="1962112" y="1521447"/>
                  <a:pt x="1956435" y="1527137"/>
                  <a:pt x="1949412" y="1527137"/>
                </a:cubicBezTo>
                <a:lnTo>
                  <a:pt x="592634" y="1527137"/>
                </a:lnTo>
                <a:lnTo>
                  <a:pt x="1928774" y="1762735"/>
                </a:lnTo>
                <a:cubicBezTo>
                  <a:pt x="1930933" y="1763116"/>
                  <a:pt x="1932864" y="1764030"/>
                  <a:pt x="1934477" y="1765300"/>
                </a:cubicBezTo>
                <a:lnTo>
                  <a:pt x="1797025" y="1765300"/>
                </a:lnTo>
                <a:lnTo>
                  <a:pt x="588521" y="1552194"/>
                </a:lnTo>
                <a:lnTo>
                  <a:pt x="1174015" y="1765300"/>
                </a:lnTo>
                <a:lnTo>
                  <a:pt x="1099749" y="1765300"/>
                </a:lnTo>
                <a:lnTo>
                  <a:pt x="579636" y="1575994"/>
                </a:lnTo>
                <a:lnTo>
                  <a:pt x="907512" y="1765300"/>
                </a:lnTo>
                <a:lnTo>
                  <a:pt x="856713" y="1765300"/>
                </a:lnTo>
                <a:lnTo>
                  <a:pt x="567141" y="1598104"/>
                </a:lnTo>
                <a:lnTo>
                  <a:pt x="766388" y="1765300"/>
                </a:lnTo>
                <a:lnTo>
                  <a:pt x="726873" y="1765300"/>
                </a:lnTo>
                <a:lnTo>
                  <a:pt x="550531" y="1617332"/>
                </a:lnTo>
                <a:lnTo>
                  <a:pt x="674694" y="1765300"/>
                </a:lnTo>
                <a:lnTo>
                  <a:pt x="641537" y="1765300"/>
                </a:lnTo>
                <a:lnTo>
                  <a:pt x="531305" y="1633931"/>
                </a:lnTo>
                <a:lnTo>
                  <a:pt x="607153" y="1765300"/>
                </a:lnTo>
                <a:lnTo>
                  <a:pt x="577823" y="1765300"/>
                </a:lnTo>
                <a:lnTo>
                  <a:pt x="509187" y="1646428"/>
                </a:lnTo>
                <a:lnTo>
                  <a:pt x="552455" y="1765300"/>
                </a:lnTo>
                <a:lnTo>
                  <a:pt x="525424" y="1765300"/>
                </a:lnTo>
                <a:lnTo>
                  <a:pt x="485400" y="1655331"/>
                </a:lnTo>
                <a:lnTo>
                  <a:pt x="504792" y="1765300"/>
                </a:lnTo>
                <a:lnTo>
                  <a:pt x="479000" y="1765300"/>
                </a:lnTo>
                <a:lnTo>
                  <a:pt x="460332" y="1659433"/>
                </a:lnTo>
                <a:lnTo>
                  <a:pt x="460332" y="1765300"/>
                </a:lnTo>
                <a:lnTo>
                  <a:pt x="434932" y="1765300"/>
                </a:lnTo>
                <a:lnTo>
                  <a:pt x="434932" y="1659738"/>
                </a:lnTo>
                <a:lnTo>
                  <a:pt x="416317" y="1765300"/>
                </a:lnTo>
                <a:lnTo>
                  <a:pt x="390526" y="1765300"/>
                </a:lnTo>
                <a:lnTo>
                  <a:pt x="409967" y="1655051"/>
                </a:lnTo>
                <a:lnTo>
                  <a:pt x="369839" y="1765300"/>
                </a:lnTo>
                <a:lnTo>
                  <a:pt x="342809" y="1765300"/>
                </a:lnTo>
                <a:lnTo>
                  <a:pt x="385983" y="1646682"/>
                </a:lnTo>
                <a:lnTo>
                  <a:pt x="317496" y="1765300"/>
                </a:lnTo>
                <a:lnTo>
                  <a:pt x="288166" y="1765300"/>
                </a:lnTo>
                <a:lnTo>
                  <a:pt x="364136" y="1633728"/>
                </a:lnTo>
                <a:lnTo>
                  <a:pt x="253727" y="1765300"/>
                </a:lnTo>
                <a:lnTo>
                  <a:pt x="220570" y="1765300"/>
                </a:lnTo>
                <a:lnTo>
                  <a:pt x="344594" y="1617497"/>
                </a:lnTo>
                <a:lnTo>
                  <a:pt x="168449" y="1765300"/>
                </a:lnTo>
                <a:lnTo>
                  <a:pt x="128933" y="1765300"/>
                </a:lnTo>
                <a:lnTo>
                  <a:pt x="328192" y="1598104"/>
                </a:lnTo>
                <a:lnTo>
                  <a:pt x="38602" y="1765300"/>
                </a:lnTo>
                <a:lnTo>
                  <a:pt x="0" y="1765300"/>
                </a:lnTo>
                <a:lnTo>
                  <a:pt x="0" y="1758264"/>
                </a:lnTo>
                <a:lnTo>
                  <a:pt x="315764" y="1575943"/>
                </a:lnTo>
                <a:lnTo>
                  <a:pt x="0" y="1690878"/>
                </a:lnTo>
                <a:lnTo>
                  <a:pt x="0" y="1663840"/>
                </a:lnTo>
                <a:lnTo>
                  <a:pt x="306749" y="1552194"/>
                </a:lnTo>
                <a:lnTo>
                  <a:pt x="0" y="1606283"/>
                </a:lnTo>
                <a:lnTo>
                  <a:pt x="0" y="1580490"/>
                </a:lnTo>
                <a:lnTo>
                  <a:pt x="302630" y="1527137"/>
                </a:lnTo>
                <a:lnTo>
                  <a:pt x="0" y="1527137"/>
                </a:lnTo>
                <a:lnTo>
                  <a:pt x="0" y="1501737"/>
                </a:lnTo>
                <a:lnTo>
                  <a:pt x="302322" y="1501737"/>
                </a:lnTo>
                <a:lnTo>
                  <a:pt x="0" y="1448422"/>
                </a:lnTo>
                <a:lnTo>
                  <a:pt x="0" y="1422629"/>
                </a:lnTo>
                <a:lnTo>
                  <a:pt x="307007" y="1476769"/>
                </a:lnTo>
                <a:lnTo>
                  <a:pt x="0" y="1365021"/>
                </a:lnTo>
                <a:lnTo>
                  <a:pt x="0" y="1337996"/>
                </a:lnTo>
                <a:lnTo>
                  <a:pt x="315530" y="1452842"/>
                </a:lnTo>
                <a:lnTo>
                  <a:pt x="0" y="1270660"/>
                </a:lnTo>
                <a:lnTo>
                  <a:pt x="0" y="1241331"/>
                </a:lnTo>
                <a:lnTo>
                  <a:pt x="328403" y="1430934"/>
                </a:lnTo>
                <a:lnTo>
                  <a:pt x="0" y="1155375"/>
                </a:lnTo>
                <a:lnTo>
                  <a:pt x="0" y="1122218"/>
                </a:lnTo>
                <a:lnTo>
                  <a:pt x="344446" y="1411249"/>
                </a:lnTo>
                <a:lnTo>
                  <a:pt x="0" y="1000754"/>
                </a:lnTo>
                <a:lnTo>
                  <a:pt x="0" y="961239"/>
                </a:lnTo>
                <a:lnTo>
                  <a:pt x="364136" y="1395197"/>
                </a:lnTo>
                <a:lnTo>
                  <a:pt x="0" y="764513"/>
                </a:lnTo>
                <a:lnTo>
                  <a:pt x="0" y="713715"/>
                </a:lnTo>
                <a:lnTo>
                  <a:pt x="386030" y="1382319"/>
                </a:lnTo>
                <a:lnTo>
                  <a:pt x="0" y="321706"/>
                </a:lnTo>
              </a:path>
            </a:pathLst>
          </a:custGeom>
          <a:gradFill>
            <a:gsLst>
              <a:gs pos="0">
                <a:schemeClr val="accent3">
                  <a:alpha val="36000"/>
                </a:schemeClr>
              </a:gs>
              <a:gs pos="100000">
                <a:schemeClr val="accent3">
                  <a:alpha val="6000"/>
                </a:schemeClr>
              </a:gs>
            </a:gsLst>
            <a:lin ang="54053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31" name="图片 30" descr="C:/Users/ADMIN/AppData/Local/Temp/fig2wpp/@png2x_03-2692&amp;3511.png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r:link="rId9"/>
          <a:stretch>
            <a:fillRect/>
          </a:stretch>
        </p:blipFill>
        <p:spPr>
          <a:xfrm>
            <a:off x="9753600" y="2667000"/>
            <a:ext cx="2019935" cy="2011045"/>
          </a:xfrm>
          <a:prstGeom prst="rect">
            <a:avLst/>
          </a:prstGeom>
        </p:spPr>
      </p:pic>
      <p:pic>
        <p:nvPicPr>
          <p:cNvPr id="32" name="图片 31" descr="C:/Users/ADMIN/AppData/Local/Temp/fig2wpp/@png2x_02-2692&amp;3513.png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 r:link="rId9"/>
          <a:stretch>
            <a:fillRect/>
          </a:stretch>
        </p:blipFill>
        <p:spPr>
          <a:xfrm>
            <a:off x="7150100" y="1523365"/>
            <a:ext cx="2599690" cy="2846705"/>
          </a:xfrm>
          <a:prstGeom prst="rect">
            <a:avLst/>
          </a:prstGeom>
        </p:spPr>
      </p:pic>
      <p:pic>
        <p:nvPicPr>
          <p:cNvPr id="33" name="图片 32" descr="C:/Users/ADMIN/AppData/Local/Temp/fig2wpp/@png2x_bg02-2692&amp;3515.png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 r:link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4" name="图片 33" descr="C:/Users/ADMIN/AppData/Local/Temp/fig2wpp/@png2x_01-2692&amp;3517.png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 r:link="rId9"/>
          <a:stretch>
            <a:fillRect/>
          </a:stretch>
        </p:blipFill>
        <p:spPr>
          <a:xfrm>
            <a:off x="0" y="0"/>
            <a:ext cx="4699000" cy="3099435"/>
          </a:xfrm>
          <a:prstGeom prst="rect">
            <a:avLst/>
          </a:prstGeom>
        </p:spPr>
      </p:pic>
      <p:pic>
        <p:nvPicPr>
          <p:cNvPr id="35" name="图片 34" descr="C:/Users/ADMIN/AppData/Local/Temp/fig2wpp/@png2x_bg-2692&amp;3521.png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 r:link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36" name="图片 35" descr="C:/Users/ADMIN/AppData/Local/Temp/fig2wpp/@png2x_06-2692&amp;3523.png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 r:link="rId9"/>
          <a:stretch>
            <a:fillRect/>
          </a:stretch>
        </p:blipFill>
        <p:spPr>
          <a:xfrm>
            <a:off x="3251200" y="5588000"/>
            <a:ext cx="960120" cy="6159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8"/>
            </p:custDataLst>
          </p:nvPr>
        </p:nvSpPr>
        <p:spPr>
          <a:xfrm>
            <a:off x="1231900" y="1422400"/>
            <a:ext cx="5664200" cy="29718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7000" b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2"/>
            </p:custDataLst>
          </p:nvPr>
        </p:nvSpPr>
        <p:spPr>
          <a:xfrm>
            <a:off x="1222099" y="4705799"/>
            <a:ext cx="5098489" cy="620179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_#color_$accent1_$accent1-2764&amp;130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gradFill>
            <a:gsLst>
              <a:gs pos="55000">
                <a:schemeClr val="accent1">
                  <a:alpha val="0"/>
                </a:schemeClr>
              </a:gs>
              <a:gs pos="100000">
                <a:schemeClr val="accent1">
                  <a:alpha val="41000"/>
                </a:schemeClr>
              </a:gs>
            </a:gsLst>
            <a:lin ang="831736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0" name="Ellipse 2_#color_$accent1_$accent1-2764&amp;1411"/>
          <p:cNvSpPr/>
          <p:nvPr userDrawn="1">
            <p:custDataLst>
              <p:tags r:id="rId3"/>
            </p:custDataLst>
          </p:nvPr>
        </p:nvSpPr>
        <p:spPr>
          <a:xfrm>
            <a:off x="6727713" y="0"/>
            <a:ext cx="5464287" cy="1897297"/>
          </a:xfrm>
          <a:custGeom>
            <a:avLst/>
            <a:gdLst/>
            <a:ahLst/>
            <a:cxnLst/>
            <a:rect l="l" t="t" r="r" b="b"/>
            <a:pathLst>
              <a:path w="5464287" h="1897297">
                <a:moveTo>
                  <a:pt x="5464289" y="515281"/>
                </a:moveTo>
                <a:cubicBezTo>
                  <a:pt x="4904829" y="1348664"/>
                  <a:pt x="3952519" y="1897291"/>
                  <a:pt x="2871813" y="1897291"/>
                </a:cubicBezTo>
                <a:cubicBezTo>
                  <a:pt x="1581417" y="1897291"/>
                  <a:pt x="474108" y="1115135"/>
                  <a:pt x="0" y="0"/>
                </a:cubicBezTo>
                <a:lnTo>
                  <a:pt x="5464289" y="0"/>
                </a:lnTo>
                <a:lnTo>
                  <a:pt x="5464289" y="515281"/>
                </a:lnTo>
              </a:path>
            </a:pathLst>
          </a:custGeom>
          <a:gradFill>
            <a:gsLst>
              <a:gs pos="0">
                <a:schemeClr val="accent1">
                  <a:alpha val="46000"/>
                </a:schemeClr>
              </a:gs>
              <a:gs pos="65000">
                <a:schemeClr val="accent1">
                  <a:alpha val="5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1" name="Union_#color_$accent1_$accent1-2764&amp;1432"/>
          <p:cNvSpPr/>
          <p:nvPr userDrawn="1">
            <p:custDataLst>
              <p:tags r:id="rId4"/>
            </p:custDataLst>
          </p:nvPr>
        </p:nvSpPr>
        <p:spPr>
          <a:xfrm>
            <a:off x="6772821" y="0"/>
            <a:ext cx="5419179" cy="2055970"/>
          </a:xfrm>
          <a:custGeom>
            <a:avLst/>
            <a:gdLst/>
            <a:ahLst/>
            <a:cxnLst/>
            <a:rect l="l" t="t" r="r" b="b"/>
            <a:pathLst>
              <a:path w="5419179" h="2055970">
                <a:moveTo>
                  <a:pt x="4974006" y="0"/>
                </a:moveTo>
                <a:lnTo>
                  <a:pt x="4897806" y="0"/>
                </a:lnTo>
                <a:lnTo>
                  <a:pt x="5419179" y="301027"/>
                </a:lnTo>
                <a:lnTo>
                  <a:pt x="5419179" y="257031"/>
                </a:lnTo>
                <a:lnTo>
                  <a:pt x="4974006" y="0"/>
                </a:lnTo>
                <a:moveTo>
                  <a:pt x="694025" y="0"/>
                </a:moveTo>
                <a:lnTo>
                  <a:pt x="9528" y="395207"/>
                </a:lnTo>
                <a:cubicBezTo>
                  <a:pt x="417" y="400468"/>
                  <a:pt x="-2705" y="412119"/>
                  <a:pt x="2556" y="421230"/>
                </a:cubicBezTo>
                <a:cubicBezTo>
                  <a:pt x="7816" y="430341"/>
                  <a:pt x="19467" y="433464"/>
                  <a:pt x="28579" y="428202"/>
                </a:cubicBezTo>
                <a:lnTo>
                  <a:pt x="770223" y="0"/>
                </a:lnTo>
                <a:lnTo>
                  <a:pt x="694025" y="0"/>
                </a:lnTo>
                <a:moveTo>
                  <a:pt x="1358062" y="0"/>
                </a:moveTo>
                <a:lnTo>
                  <a:pt x="331786" y="861153"/>
                </a:lnTo>
                <a:cubicBezTo>
                  <a:pt x="323727" y="867915"/>
                  <a:pt x="322675" y="879931"/>
                  <a:pt x="329439" y="887990"/>
                </a:cubicBezTo>
                <a:cubicBezTo>
                  <a:pt x="336201" y="896050"/>
                  <a:pt x="348217" y="897101"/>
                  <a:pt x="356277" y="890339"/>
                </a:cubicBezTo>
                <a:lnTo>
                  <a:pt x="1417333" y="0"/>
                </a:lnTo>
                <a:lnTo>
                  <a:pt x="1358062" y="0"/>
                </a:lnTo>
                <a:moveTo>
                  <a:pt x="1790776" y="0"/>
                </a:moveTo>
                <a:lnTo>
                  <a:pt x="729997" y="1264175"/>
                </a:lnTo>
                <a:cubicBezTo>
                  <a:pt x="723235" y="1272235"/>
                  <a:pt x="724285" y="1284249"/>
                  <a:pt x="732346" y="1291019"/>
                </a:cubicBezTo>
                <a:cubicBezTo>
                  <a:pt x="740405" y="1297775"/>
                  <a:pt x="752420" y="1296721"/>
                  <a:pt x="759183" y="1288669"/>
                </a:cubicBezTo>
                <a:lnTo>
                  <a:pt x="1840509" y="0"/>
                </a:lnTo>
                <a:lnTo>
                  <a:pt x="1790776" y="0"/>
                </a:lnTo>
                <a:moveTo>
                  <a:pt x="2111337" y="0"/>
                </a:moveTo>
                <a:lnTo>
                  <a:pt x="1192244" y="1591869"/>
                </a:lnTo>
                <a:cubicBezTo>
                  <a:pt x="1186984" y="1600975"/>
                  <a:pt x="1190106" y="1612633"/>
                  <a:pt x="1199218" y="1617891"/>
                </a:cubicBezTo>
                <a:cubicBezTo>
                  <a:pt x="1208329" y="1623149"/>
                  <a:pt x="1219979" y="1620025"/>
                  <a:pt x="1225240" y="1610919"/>
                </a:cubicBezTo>
                <a:lnTo>
                  <a:pt x="2155330" y="0"/>
                </a:lnTo>
                <a:lnTo>
                  <a:pt x="2111337" y="0"/>
                </a:lnTo>
                <a:moveTo>
                  <a:pt x="2371966" y="0"/>
                </a:moveTo>
                <a:lnTo>
                  <a:pt x="1704327" y="1834312"/>
                </a:lnTo>
                <a:cubicBezTo>
                  <a:pt x="1700733" y="1844192"/>
                  <a:pt x="1705826" y="1855127"/>
                  <a:pt x="1715719" y="1858734"/>
                </a:cubicBezTo>
                <a:cubicBezTo>
                  <a:pt x="1725600" y="1862328"/>
                  <a:pt x="1736535" y="1857223"/>
                  <a:pt x="1740129" y="1847342"/>
                </a:cubicBezTo>
                <a:lnTo>
                  <a:pt x="2412505" y="0"/>
                </a:lnTo>
                <a:lnTo>
                  <a:pt x="2371966" y="0"/>
                </a:lnTo>
                <a:moveTo>
                  <a:pt x="2600668" y="0"/>
                </a:moveTo>
                <a:lnTo>
                  <a:pt x="2250796" y="1984159"/>
                </a:lnTo>
                <a:cubicBezTo>
                  <a:pt x="2248967" y="1994522"/>
                  <a:pt x="2255876" y="2004403"/>
                  <a:pt x="2266239" y="2006232"/>
                </a:cubicBezTo>
                <a:cubicBezTo>
                  <a:pt x="2276602" y="2008061"/>
                  <a:pt x="2286483" y="2001139"/>
                  <a:pt x="2288311" y="1990776"/>
                </a:cubicBezTo>
                <a:lnTo>
                  <a:pt x="2639352" y="0"/>
                </a:lnTo>
                <a:lnTo>
                  <a:pt x="2600668" y="0"/>
                </a:lnTo>
                <a:moveTo>
                  <a:pt x="2814904" y="0"/>
                </a:moveTo>
                <a:lnTo>
                  <a:pt x="2814904" y="2036915"/>
                </a:lnTo>
                <a:cubicBezTo>
                  <a:pt x="2814904" y="2047443"/>
                  <a:pt x="2823439" y="2055965"/>
                  <a:pt x="2833954" y="2055965"/>
                </a:cubicBezTo>
                <a:cubicBezTo>
                  <a:pt x="2844483" y="2055965"/>
                  <a:pt x="2853004" y="2047443"/>
                  <a:pt x="2853004" y="2036915"/>
                </a:cubicBezTo>
                <a:lnTo>
                  <a:pt x="2853004" y="0"/>
                </a:lnTo>
                <a:lnTo>
                  <a:pt x="2814904" y="0"/>
                </a:lnTo>
                <a:moveTo>
                  <a:pt x="3028671" y="0"/>
                </a:moveTo>
                <a:lnTo>
                  <a:pt x="3379711" y="1990776"/>
                </a:lnTo>
                <a:cubicBezTo>
                  <a:pt x="3381540" y="2001139"/>
                  <a:pt x="3391421" y="2008061"/>
                  <a:pt x="3401784" y="2006232"/>
                </a:cubicBezTo>
                <a:cubicBezTo>
                  <a:pt x="3412147" y="2004403"/>
                  <a:pt x="3419069" y="1994522"/>
                  <a:pt x="3417240" y="1984159"/>
                </a:cubicBezTo>
                <a:lnTo>
                  <a:pt x="3067355" y="0"/>
                </a:lnTo>
                <a:lnTo>
                  <a:pt x="3028671" y="0"/>
                </a:lnTo>
                <a:moveTo>
                  <a:pt x="3255404" y="0"/>
                </a:moveTo>
                <a:lnTo>
                  <a:pt x="3927780" y="1847342"/>
                </a:lnTo>
                <a:cubicBezTo>
                  <a:pt x="3931374" y="1857223"/>
                  <a:pt x="3942309" y="1862328"/>
                  <a:pt x="3952202" y="1858734"/>
                </a:cubicBezTo>
                <a:cubicBezTo>
                  <a:pt x="3962083" y="1855127"/>
                  <a:pt x="3967188" y="1844192"/>
                  <a:pt x="3963581" y="1834312"/>
                </a:cubicBezTo>
                <a:lnTo>
                  <a:pt x="3295955" y="0"/>
                </a:lnTo>
                <a:lnTo>
                  <a:pt x="3255404" y="0"/>
                </a:lnTo>
                <a:moveTo>
                  <a:pt x="3512693" y="0"/>
                </a:moveTo>
                <a:lnTo>
                  <a:pt x="4442790" y="1610919"/>
                </a:lnTo>
                <a:cubicBezTo>
                  <a:pt x="4448048" y="1620025"/>
                  <a:pt x="4459694" y="1623149"/>
                  <a:pt x="4468813" y="1617891"/>
                </a:cubicBezTo>
                <a:cubicBezTo>
                  <a:pt x="4477918" y="1612633"/>
                  <a:pt x="4481043" y="1600975"/>
                  <a:pt x="4475785" y="1591869"/>
                </a:cubicBezTo>
                <a:lnTo>
                  <a:pt x="3556686" y="0"/>
                </a:lnTo>
                <a:lnTo>
                  <a:pt x="3512693" y="0"/>
                </a:lnTo>
                <a:moveTo>
                  <a:pt x="3827399" y="0"/>
                </a:moveTo>
                <a:lnTo>
                  <a:pt x="4908728" y="1288669"/>
                </a:lnTo>
                <a:cubicBezTo>
                  <a:pt x="4915497" y="1296721"/>
                  <a:pt x="4927511" y="1297775"/>
                  <a:pt x="4935576" y="1291019"/>
                </a:cubicBezTo>
                <a:cubicBezTo>
                  <a:pt x="4943627" y="1284249"/>
                  <a:pt x="4944682" y="1272235"/>
                  <a:pt x="4937912" y="1264175"/>
                </a:cubicBezTo>
                <a:lnTo>
                  <a:pt x="3877132" y="0"/>
                </a:lnTo>
                <a:lnTo>
                  <a:pt x="3827399" y="0"/>
                </a:lnTo>
                <a:moveTo>
                  <a:pt x="4250703" y="0"/>
                </a:moveTo>
                <a:lnTo>
                  <a:pt x="5311750" y="890339"/>
                </a:lnTo>
                <a:cubicBezTo>
                  <a:pt x="5319814" y="897101"/>
                  <a:pt x="5331828" y="896050"/>
                  <a:pt x="5338597" y="887990"/>
                </a:cubicBezTo>
                <a:cubicBezTo>
                  <a:pt x="5345354" y="879931"/>
                  <a:pt x="5344300" y="867915"/>
                  <a:pt x="5336248" y="861153"/>
                </a:cubicBezTo>
                <a:lnTo>
                  <a:pt x="4309974" y="0"/>
                </a:lnTo>
                <a:lnTo>
                  <a:pt x="4250703" y="0"/>
                </a:lnTo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90000">
                <a:schemeClr val="accent1">
                  <a:alpha val="10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2" name="Ellipse 2_#color_$accent1_$accent1_1-2764&amp;1435"/>
          <p:cNvSpPr/>
          <p:nvPr userDrawn="1">
            <p:custDataLst>
              <p:tags r:id="rId5"/>
            </p:custDataLst>
          </p:nvPr>
        </p:nvSpPr>
        <p:spPr>
          <a:xfrm>
            <a:off x="1183087" y="5826555"/>
            <a:ext cx="3308680" cy="1031445"/>
          </a:xfrm>
          <a:custGeom>
            <a:avLst/>
            <a:gdLst/>
            <a:ahLst/>
            <a:cxnLst/>
            <a:rect l="l" t="t" r="r" b="b"/>
            <a:pathLst>
              <a:path w="3308680" h="1031445">
                <a:moveTo>
                  <a:pt x="3308680" y="1031444"/>
                </a:moveTo>
                <a:lnTo>
                  <a:pt x="0" y="1031444"/>
                </a:lnTo>
                <a:cubicBezTo>
                  <a:pt x="299763" y="420545"/>
                  <a:pt x="927939" y="0"/>
                  <a:pt x="1654340" y="0"/>
                </a:cubicBezTo>
                <a:cubicBezTo>
                  <a:pt x="2380742" y="0"/>
                  <a:pt x="3008922" y="420545"/>
                  <a:pt x="3308680" y="1031444"/>
                </a:cubicBezTo>
              </a:path>
            </a:pathLst>
          </a:custGeom>
          <a:solidFill>
            <a:schemeClr val="accent1">
              <a:alpha val="20000"/>
            </a:schemeClr>
          </a:solidFill>
        </p:spPr>
      </p:sp>
      <p:sp>
        <p:nvSpPr>
          <p:cNvPr id="13" name="Union_#color_$accent1_$accent1-2764&amp;1456"/>
          <p:cNvSpPr/>
          <p:nvPr userDrawn="1">
            <p:custDataLst>
              <p:tags r:id="rId6"/>
            </p:custDataLst>
          </p:nvPr>
        </p:nvSpPr>
        <p:spPr>
          <a:xfrm>
            <a:off x="1181829" y="5753100"/>
            <a:ext cx="3318269" cy="1104900"/>
          </a:xfrm>
          <a:custGeom>
            <a:avLst/>
            <a:gdLst/>
            <a:ahLst/>
            <a:cxnLst/>
            <a:rect l="l" t="t" r="r" b="b"/>
            <a:pathLst>
              <a:path w="3318269" h="1104900">
                <a:moveTo>
                  <a:pt x="3085656" y="1104900"/>
                </a:moveTo>
                <a:lnTo>
                  <a:pt x="3311919" y="974264"/>
                </a:lnTo>
                <a:cubicBezTo>
                  <a:pt x="3317989" y="970758"/>
                  <a:pt x="3320072" y="962990"/>
                  <a:pt x="3316567" y="956916"/>
                </a:cubicBezTo>
                <a:cubicBezTo>
                  <a:pt x="3313062" y="950841"/>
                  <a:pt x="3305289" y="948761"/>
                  <a:pt x="3299219" y="952269"/>
                </a:cubicBezTo>
                <a:lnTo>
                  <a:pt x="3034856" y="1104900"/>
                </a:lnTo>
                <a:lnTo>
                  <a:pt x="3085656" y="1104900"/>
                </a:lnTo>
                <a:moveTo>
                  <a:pt x="2642934" y="1104900"/>
                </a:moveTo>
                <a:lnTo>
                  <a:pt x="3123667" y="701518"/>
                </a:lnTo>
                <a:cubicBezTo>
                  <a:pt x="3129039" y="697009"/>
                  <a:pt x="3129737" y="688999"/>
                  <a:pt x="3125229" y="683626"/>
                </a:cubicBezTo>
                <a:cubicBezTo>
                  <a:pt x="3120720" y="678252"/>
                  <a:pt x="3112707" y="677551"/>
                  <a:pt x="3107334" y="682060"/>
                </a:cubicBezTo>
                <a:lnTo>
                  <a:pt x="2603424" y="1104900"/>
                </a:lnTo>
                <a:lnTo>
                  <a:pt x="2642934" y="1104900"/>
                </a:lnTo>
                <a:moveTo>
                  <a:pt x="2354491" y="1104900"/>
                </a:moveTo>
                <a:lnTo>
                  <a:pt x="2890876" y="465672"/>
                </a:lnTo>
                <a:cubicBezTo>
                  <a:pt x="2895384" y="460299"/>
                  <a:pt x="2894686" y="452289"/>
                  <a:pt x="2889314" y="447779"/>
                </a:cubicBezTo>
                <a:cubicBezTo>
                  <a:pt x="2883941" y="443272"/>
                  <a:pt x="2875928" y="443972"/>
                  <a:pt x="2871419" y="449345"/>
                </a:cubicBezTo>
                <a:lnTo>
                  <a:pt x="2321331" y="1104900"/>
                </a:lnTo>
                <a:lnTo>
                  <a:pt x="2354491" y="1104900"/>
                </a:lnTo>
                <a:moveTo>
                  <a:pt x="2140877" y="1104900"/>
                </a:moveTo>
                <a:lnTo>
                  <a:pt x="2620734" y="273782"/>
                </a:lnTo>
                <a:cubicBezTo>
                  <a:pt x="2624239" y="267707"/>
                  <a:pt x="2622156" y="259940"/>
                  <a:pt x="2616086" y="256433"/>
                </a:cubicBezTo>
                <a:cubicBezTo>
                  <a:pt x="2610015" y="252926"/>
                  <a:pt x="2602243" y="255007"/>
                  <a:pt x="2598738" y="261082"/>
                </a:cubicBezTo>
                <a:lnTo>
                  <a:pt x="2111540" y="1104900"/>
                </a:lnTo>
                <a:lnTo>
                  <a:pt x="2140877" y="1104900"/>
                </a:lnTo>
                <a:moveTo>
                  <a:pt x="1967052" y="1104900"/>
                </a:moveTo>
                <a:lnTo>
                  <a:pt x="2321268" y="131672"/>
                </a:lnTo>
                <a:cubicBezTo>
                  <a:pt x="2323668" y="125082"/>
                  <a:pt x="2320277" y="117794"/>
                  <a:pt x="2313686" y="115395"/>
                </a:cubicBezTo>
                <a:cubicBezTo>
                  <a:pt x="2307095" y="112996"/>
                  <a:pt x="2299805" y="116394"/>
                  <a:pt x="2297405" y="122986"/>
                </a:cubicBezTo>
                <a:lnTo>
                  <a:pt x="1940014" y="1104900"/>
                </a:lnTo>
                <a:lnTo>
                  <a:pt x="1967052" y="1104900"/>
                </a:lnTo>
                <a:moveTo>
                  <a:pt x="1814678" y="1104900"/>
                </a:moveTo>
                <a:lnTo>
                  <a:pt x="2001787" y="43761"/>
                </a:lnTo>
                <a:cubicBezTo>
                  <a:pt x="2003006" y="36853"/>
                  <a:pt x="1998396" y="30266"/>
                  <a:pt x="1991487" y="29048"/>
                </a:cubicBezTo>
                <a:cubicBezTo>
                  <a:pt x="1984578" y="27830"/>
                  <a:pt x="1978000" y="32442"/>
                  <a:pt x="1976780" y="39350"/>
                </a:cubicBezTo>
                <a:lnTo>
                  <a:pt x="1788884" y="1104900"/>
                </a:lnTo>
                <a:lnTo>
                  <a:pt x="1814678" y="1104900"/>
                </a:lnTo>
                <a:moveTo>
                  <a:pt x="1671803" y="1104900"/>
                </a:moveTo>
                <a:lnTo>
                  <a:pt x="1671803" y="12700"/>
                </a:lnTo>
                <a:cubicBezTo>
                  <a:pt x="1671803" y="5686"/>
                  <a:pt x="1666113" y="0"/>
                  <a:pt x="1659103" y="0"/>
                </a:cubicBezTo>
                <a:cubicBezTo>
                  <a:pt x="1652092" y="0"/>
                  <a:pt x="1646403" y="5686"/>
                  <a:pt x="1646403" y="12700"/>
                </a:cubicBezTo>
                <a:lnTo>
                  <a:pt x="1646403" y="1104900"/>
                </a:lnTo>
                <a:lnTo>
                  <a:pt x="1671803" y="1104900"/>
                </a:lnTo>
                <a:moveTo>
                  <a:pt x="1529385" y="1104900"/>
                </a:moveTo>
                <a:lnTo>
                  <a:pt x="1341501" y="39350"/>
                </a:lnTo>
                <a:cubicBezTo>
                  <a:pt x="1340282" y="32442"/>
                  <a:pt x="1333691" y="27830"/>
                  <a:pt x="1326782" y="29048"/>
                </a:cubicBezTo>
                <a:cubicBezTo>
                  <a:pt x="1319873" y="30266"/>
                  <a:pt x="1315263" y="36853"/>
                  <a:pt x="1316482" y="43761"/>
                </a:cubicBezTo>
                <a:lnTo>
                  <a:pt x="1503604" y="1104900"/>
                </a:lnTo>
                <a:lnTo>
                  <a:pt x="1529385" y="1104900"/>
                </a:lnTo>
                <a:moveTo>
                  <a:pt x="1378191" y="1104900"/>
                </a:moveTo>
                <a:lnTo>
                  <a:pt x="1020804" y="122986"/>
                </a:lnTo>
                <a:cubicBezTo>
                  <a:pt x="1018405" y="116394"/>
                  <a:pt x="1011117" y="112996"/>
                  <a:pt x="1004526" y="115395"/>
                </a:cubicBezTo>
                <a:cubicBezTo>
                  <a:pt x="997936" y="117794"/>
                  <a:pt x="994537" y="125082"/>
                  <a:pt x="996936" y="131672"/>
                </a:cubicBezTo>
                <a:lnTo>
                  <a:pt x="1351166" y="1104900"/>
                </a:lnTo>
                <a:lnTo>
                  <a:pt x="1378191" y="1104900"/>
                </a:lnTo>
                <a:moveTo>
                  <a:pt x="1206731" y="1104900"/>
                </a:moveTo>
                <a:lnTo>
                  <a:pt x="719536" y="261082"/>
                </a:lnTo>
                <a:cubicBezTo>
                  <a:pt x="716029" y="255007"/>
                  <a:pt x="708261" y="252926"/>
                  <a:pt x="702187" y="256433"/>
                </a:cubicBezTo>
                <a:cubicBezTo>
                  <a:pt x="696112" y="259940"/>
                  <a:pt x="694032" y="267707"/>
                  <a:pt x="697539" y="273782"/>
                </a:cubicBezTo>
                <a:lnTo>
                  <a:pt x="1177400" y="1104900"/>
                </a:lnTo>
                <a:lnTo>
                  <a:pt x="1206731" y="1104900"/>
                </a:lnTo>
                <a:moveTo>
                  <a:pt x="996870" y="1104900"/>
                </a:moveTo>
                <a:lnTo>
                  <a:pt x="446789" y="449345"/>
                </a:lnTo>
                <a:cubicBezTo>
                  <a:pt x="442280" y="443972"/>
                  <a:pt x="434270" y="443272"/>
                  <a:pt x="428897" y="447779"/>
                </a:cubicBezTo>
                <a:cubicBezTo>
                  <a:pt x="423523" y="452289"/>
                  <a:pt x="422822" y="460299"/>
                  <a:pt x="427331" y="465672"/>
                </a:cubicBezTo>
                <a:lnTo>
                  <a:pt x="963713" y="1104900"/>
                </a:lnTo>
                <a:lnTo>
                  <a:pt x="996870" y="1104900"/>
                </a:lnTo>
                <a:moveTo>
                  <a:pt x="714863" y="1104900"/>
                </a:moveTo>
                <a:lnTo>
                  <a:pt x="210946" y="682060"/>
                </a:lnTo>
                <a:cubicBezTo>
                  <a:pt x="205574" y="677551"/>
                  <a:pt x="197562" y="678252"/>
                  <a:pt x="193054" y="683626"/>
                </a:cubicBezTo>
                <a:cubicBezTo>
                  <a:pt x="188545" y="688999"/>
                  <a:pt x="189247" y="697009"/>
                  <a:pt x="194620" y="701518"/>
                </a:cubicBezTo>
                <a:lnTo>
                  <a:pt x="675347" y="1104900"/>
                </a:lnTo>
                <a:lnTo>
                  <a:pt x="714863" y="1104900"/>
                </a:lnTo>
                <a:moveTo>
                  <a:pt x="283409" y="1104900"/>
                </a:moveTo>
                <a:lnTo>
                  <a:pt x="232612" y="1104900"/>
                </a:lnTo>
                <a:lnTo>
                  <a:pt x="6352" y="974264"/>
                </a:lnTo>
                <a:cubicBezTo>
                  <a:pt x="278" y="970758"/>
                  <a:pt x="-1803" y="962990"/>
                  <a:pt x="1704" y="956916"/>
                </a:cubicBezTo>
                <a:cubicBezTo>
                  <a:pt x="5211" y="950841"/>
                  <a:pt x="12978" y="948761"/>
                  <a:pt x="19052" y="952269"/>
                </a:cubicBezTo>
                <a:lnTo>
                  <a:pt x="283409" y="1104900"/>
                </a:ln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1">
                  <a:alpha val="6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4" name="Ellipse 2_#color_$accent3_$accent3-2764&amp;1459"/>
          <p:cNvSpPr/>
          <p:nvPr userDrawn="1">
            <p:custDataLst>
              <p:tags r:id="rId7"/>
            </p:custDataLst>
          </p:nvPr>
        </p:nvSpPr>
        <p:spPr>
          <a:xfrm>
            <a:off x="0" y="5200929"/>
            <a:ext cx="1852163" cy="1657071"/>
          </a:xfrm>
          <a:custGeom>
            <a:avLst/>
            <a:gdLst/>
            <a:ahLst/>
            <a:cxnLst/>
            <a:rect l="l" t="t" r="r" b="b"/>
            <a:pathLst>
              <a:path w="1852163" h="1657071">
                <a:moveTo>
                  <a:pt x="1830045" y="1657071"/>
                </a:moveTo>
                <a:lnTo>
                  <a:pt x="0" y="1657071"/>
                </a:lnTo>
                <a:lnTo>
                  <a:pt x="0" y="71798"/>
                </a:lnTo>
                <a:cubicBezTo>
                  <a:pt x="139850" y="25222"/>
                  <a:pt x="289460" y="0"/>
                  <a:pt x="444958" y="0"/>
                </a:cubicBezTo>
                <a:cubicBezTo>
                  <a:pt x="1222136" y="0"/>
                  <a:pt x="1852168" y="630027"/>
                  <a:pt x="1852168" y="1407198"/>
                </a:cubicBezTo>
                <a:cubicBezTo>
                  <a:pt x="1852168" y="1492479"/>
                  <a:pt x="1844573" y="1575981"/>
                  <a:pt x="1830045" y="1657071"/>
                </a:cubicBezTo>
              </a:path>
            </a:pathLst>
          </a:custGeom>
          <a:gradFill>
            <a:gsLst>
              <a:gs pos="0">
                <a:schemeClr val="accent3">
                  <a:alpha val="42000"/>
                </a:schemeClr>
              </a:gs>
              <a:gs pos="100000">
                <a:schemeClr val="accent3">
                  <a:alpha val="12600"/>
                </a:schemeClr>
              </a:gs>
            </a:gsLst>
            <a:lin ang="539620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5" name="Union_#color_$accent3_$accent3-2764&amp;1480"/>
          <p:cNvSpPr/>
          <p:nvPr userDrawn="1">
            <p:custDataLst>
              <p:tags r:id="rId8"/>
            </p:custDataLst>
          </p:nvPr>
        </p:nvSpPr>
        <p:spPr>
          <a:xfrm>
            <a:off x="0" y="5092700"/>
            <a:ext cx="1962117" cy="1765300"/>
          </a:xfrm>
          <a:custGeom>
            <a:avLst/>
            <a:gdLst/>
            <a:ahLst/>
            <a:cxnLst/>
            <a:rect l="l" t="t" r="r" b="b"/>
            <a:pathLst>
              <a:path w="1962117" h="1765300">
                <a:moveTo>
                  <a:pt x="0" y="321706"/>
                </a:moveTo>
                <a:lnTo>
                  <a:pt x="0" y="247442"/>
                </a:lnTo>
                <a:lnTo>
                  <a:pt x="409969" y="1373823"/>
                </a:lnTo>
                <a:lnTo>
                  <a:pt x="174363" y="37698"/>
                </a:lnTo>
                <a:cubicBezTo>
                  <a:pt x="173145" y="30791"/>
                  <a:pt x="177758" y="24204"/>
                  <a:pt x="184666" y="22986"/>
                </a:cubicBezTo>
                <a:cubicBezTo>
                  <a:pt x="191573" y="21768"/>
                  <a:pt x="198159" y="26380"/>
                  <a:pt x="199379" y="33287"/>
                </a:cubicBezTo>
                <a:lnTo>
                  <a:pt x="434932" y="1369124"/>
                </a:lnTo>
                <a:lnTo>
                  <a:pt x="434932" y="12700"/>
                </a:lnTo>
                <a:cubicBezTo>
                  <a:pt x="434932" y="5686"/>
                  <a:pt x="440618" y="0"/>
                  <a:pt x="447632" y="0"/>
                </a:cubicBezTo>
                <a:cubicBezTo>
                  <a:pt x="454646" y="0"/>
                  <a:pt x="460332" y="5686"/>
                  <a:pt x="460332" y="12700"/>
                </a:cubicBezTo>
                <a:lnTo>
                  <a:pt x="460332" y="1369428"/>
                </a:lnTo>
                <a:lnTo>
                  <a:pt x="695940" y="33287"/>
                </a:lnTo>
                <a:cubicBezTo>
                  <a:pt x="697158" y="26380"/>
                  <a:pt x="703744" y="21768"/>
                  <a:pt x="710651" y="22986"/>
                </a:cubicBezTo>
                <a:cubicBezTo>
                  <a:pt x="717559" y="24204"/>
                  <a:pt x="722172" y="30791"/>
                  <a:pt x="720954" y="37698"/>
                </a:cubicBezTo>
                <a:lnTo>
                  <a:pt x="485399" y="1373530"/>
                </a:lnTo>
                <a:lnTo>
                  <a:pt x="949328" y="98903"/>
                </a:lnTo>
                <a:cubicBezTo>
                  <a:pt x="951727" y="92312"/>
                  <a:pt x="959014" y="88914"/>
                  <a:pt x="965605" y="91313"/>
                </a:cubicBezTo>
                <a:cubicBezTo>
                  <a:pt x="972196" y="93711"/>
                  <a:pt x="975595" y="100999"/>
                  <a:pt x="973196" y="107590"/>
                </a:cubicBezTo>
                <a:lnTo>
                  <a:pt x="509139" y="1382573"/>
                </a:lnTo>
                <a:lnTo>
                  <a:pt x="1187553" y="207566"/>
                </a:lnTo>
                <a:cubicBezTo>
                  <a:pt x="1191061" y="201492"/>
                  <a:pt x="1198828" y="199412"/>
                  <a:pt x="1204901" y="202918"/>
                </a:cubicBezTo>
                <a:cubicBezTo>
                  <a:pt x="1210975" y="206426"/>
                  <a:pt x="1213057" y="214193"/>
                  <a:pt x="1209551" y="220268"/>
                </a:cubicBezTo>
                <a:lnTo>
                  <a:pt x="531305" y="1394981"/>
                </a:lnTo>
                <a:lnTo>
                  <a:pt x="1403210" y="355895"/>
                </a:lnTo>
                <a:cubicBezTo>
                  <a:pt x="1407719" y="350523"/>
                  <a:pt x="1415733" y="349822"/>
                  <a:pt x="1421105" y="354330"/>
                </a:cubicBezTo>
                <a:cubicBezTo>
                  <a:pt x="1426477" y="358839"/>
                  <a:pt x="1427175" y="366848"/>
                  <a:pt x="1422667" y="372222"/>
                </a:cubicBezTo>
                <a:lnTo>
                  <a:pt x="550680" y="1411415"/>
                </a:lnTo>
                <a:lnTo>
                  <a:pt x="1589900" y="539393"/>
                </a:lnTo>
                <a:cubicBezTo>
                  <a:pt x="1595272" y="534885"/>
                  <a:pt x="1603286" y="535586"/>
                  <a:pt x="1607795" y="540959"/>
                </a:cubicBezTo>
                <a:cubicBezTo>
                  <a:pt x="1612303" y="546331"/>
                  <a:pt x="1611592" y="554342"/>
                  <a:pt x="1606220" y="558851"/>
                </a:cubicBezTo>
                <a:lnTo>
                  <a:pt x="566931" y="1430934"/>
                </a:lnTo>
                <a:lnTo>
                  <a:pt x="1741843" y="752569"/>
                </a:lnTo>
                <a:cubicBezTo>
                  <a:pt x="1747926" y="749061"/>
                  <a:pt x="1755686" y="751143"/>
                  <a:pt x="1759191" y="757217"/>
                </a:cubicBezTo>
                <a:cubicBezTo>
                  <a:pt x="1762709" y="763292"/>
                  <a:pt x="1760626" y="771059"/>
                  <a:pt x="1754543" y="774565"/>
                </a:cubicBezTo>
                <a:lnTo>
                  <a:pt x="579868" y="1452791"/>
                </a:lnTo>
                <a:lnTo>
                  <a:pt x="1854479" y="988872"/>
                </a:lnTo>
                <a:cubicBezTo>
                  <a:pt x="1861071" y="986472"/>
                  <a:pt x="1868361" y="989870"/>
                  <a:pt x="1870761" y="996461"/>
                </a:cubicBezTo>
                <a:cubicBezTo>
                  <a:pt x="1873148" y="1003052"/>
                  <a:pt x="1869758" y="1010341"/>
                  <a:pt x="1863166" y="1012739"/>
                </a:cubicBezTo>
                <a:lnTo>
                  <a:pt x="588264" y="1476769"/>
                </a:lnTo>
                <a:lnTo>
                  <a:pt x="1924368" y="1241163"/>
                </a:lnTo>
                <a:cubicBezTo>
                  <a:pt x="1931276" y="1239945"/>
                  <a:pt x="1937855" y="1244558"/>
                  <a:pt x="1939074" y="1251466"/>
                </a:cubicBezTo>
                <a:cubicBezTo>
                  <a:pt x="1940293" y="1258373"/>
                  <a:pt x="1935683" y="1264959"/>
                  <a:pt x="1928774" y="1266177"/>
                </a:cubicBezTo>
                <a:lnTo>
                  <a:pt x="592941" y="1501737"/>
                </a:lnTo>
                <a:lnTo>
                  <a:pt x="1949412" y="1501737"/>
                </a:lnTo>
                <a:cubicBezTo>
                  <a:pt x="1956435" y="1501737"/>
                  <a:pt x="1962112" y="1507414"/>
                  <a:pt x="1962112" y="1514437"/>
                </a:cubicBezTo>
                <a:cubicBezTo>
                  <a:pt x="1962112" y="1521447"/>
                  <a:pt x="1956435" y="1527137"/>
                  <a:pt x="1949412" y="1527137"/>
                </a:cubicBezTo>
                <a:lnTo>
                  <a:pt x="592634" y="1527137"/>
                </a:lnTo>
                <a:lnTo>
                  <a:pt x="1928774" y="1762735"/>
                </a:lnTo>
                <a:cubicBezTo>
                  <a:pt x="1930933" y="1763116"/>
                  <a:pt x="1932864" y="1764030"/>
                  <a:pt x="1934477" y="1765300"/>
                </a:cubicBezTo>
                <a:lnTo>
                  <a:pt x="1797025" y="1765300"/>
                </a:lnTo>
                <a:lnTo>
                  <a:pt x="588521" y="1552194"/>
                </a:lnTo>
                <a:lnTo>
                  <a:pt x="1174015" y="1765300"/>
                </a:lnTo>
                <a:lnTo>
                  <a:pt x="1099749" y="1765300"/>
                </a:lnTo>
                <a:lnTo>
                  <a:pt x="579636" y="1575994"/>
                </a:lnTo>
                <a:lnTo>
                  <a:pt x="907512" y="1765300"/>
                </a:lnTo>
                <a:lnTo>
                  <a:pt x="856713" y="1765300"/>
                </a:lnTo>
                <a:lnTo>
                  <a:pt x="567141" y="1598104"/>
                </a:lnTo>
                <a:lnTo>
                  <a:pt x="766388" y="1765300"/>
                </a:lnTo>
                <a:lnTo>
                  <a:pt x="726873" y="1765300"/>
                </a:lnTo>
                <a:lnTo>
                  <a:pt x="550531" y="1617332"/>
                </a:lnTo>
                <a:lnTo>
                  <a:pt x="674694" y="1765300"/>
                </a:lnTo>
                <a:lnTo>
                  <a:pt x="641537" y="1765300"/>
                </a:lnTo>
                <a:lnTo>
                  <a:pt x="531305" y="1633931"/>
                </a:lnTo>
                <a:lnTo>
                  <a:pt x="607153" y="1765300"/>
                </a:lnTo>
                <a:lnTo>
                  <a:pt x="577823" y="1765300"/>
                </a:lnTo>
                <a:lnTo>
                  <a:pt x="509187" y="1646428"/>
                </a:lnTo>
                <a:lnTo>
                  <a:pt x="552455" y="1765300"/>
                </a:lnTo>
                <a:lnTo>
                  <a:pt x="525424" y="1765300"/>
                </a:lnTo>
                <a:lnTo>
                  <a:pt x="485400" y="1655331"/>
                </a:lnTo>
                <a:lnTo>
                  <a:pt x="504792" y="1765300"/>
                </a:lnTo>
                <a:lnTo>
                  <a:pt x="479000" y="1765300"/>
                </a:lnTo>
                <a:lnTo>
                  <a:pt x="460332" y="1659433"/>
                </a:lnTo>
                <a:lnTo>
                  <a:pt x="460332" y="1765300"/>
                </a:lnTo>
                <a:lnTo>
                  <a:pt x="434932" y="1765300"/>
                </a:lnTo>
                <a:lnTo>
                  <a:pt x="434932" y="1659738"/>
                </a:lnTo>
                <a:lnTo>
                  <a:pt x="416317" y="1765300"/>
                </a:lnTo>
                <a:lnTo>
                  <a:pt x="390526" y="1765300"/>
                </a:lnTo>
                <a:lnTo>
                  <a:pt x="409967" y="1655051"/>
                </a:lnTo>
                <a:lnTo>
                  <a:pt x="369839" y="1765300"/>
                </a:lnTo>
                <a:lnTo>
                  <a:pt x="342809" y="1765300"/>
                </a:lnTo>
                <a:lnTo>
                  <a:pt x="385983" y="1646682"/>
                </a:lnTo>
                <a:lnTo>
                  <a:pt x="317496" y="1765300"/>
                </a:lnTo>
                <a:lnTo>
                  <a:pt x="288166" y="1765300"/>
                </a:lnTo>
                <a:lnTo>
                  <a:pt x="364136" y="1633728"/>
                </a:lnTo>
                <a:lnTo>
                  <a:pt x="253727" y="1765300"/>
                </a:lnTo>
                <a:lnTo>
                  <a:pt x="220570" y="1765300"/>
                </a:lnTo>
                <a:lnTo>
                  <a:pt x="344594" y="1617497"/>
                </a:lnTo>
                <a:lnTo>
                  <a:pt x="168449" y="1765300"/>
                </a:lnTo>
                <a:lnTo>
                  <a:pt x="128933" y="1765300"/>
                </a:lnTo>
                <a:lnTo>
                  <a:pt x="328192" y="1598104"/>
                </a:lnTo>
                <a:lnTo>
                  <a:pt x="38602" y="1765300"/>
                </a:lnTo>
                <a:lnTo>
                  <a:pt x="0" y="1765300"/>
                </a:lnTo>
                <a:lnTo>
                  <a:pt x="0" y="1758264"/>
                </a:lnTo>
                <a:lnTo>
                  <a:pt x="315764" y="1575943"/>
                </a:lnTo>
                <a:lnTo>
                  <a:pt x="0" y="1690878"/>
                </a:lnTo>
                <a:lnTo>
                  <a:pt x="0" y="1663840"/>
                </a:lnTo>
                <a:lnTo>
                  <a:pt x="306749" y="1552194"/>
                </a:lnTo>
                <a:lnTo>
                  <a:pt x="0" y="1606283"/>
                </a:lnTo>
                <a:lnTo>
                  <a:pt x="0" y="1580490"/>
                </a:lnTo>
                <a:lnTo>
                  <a:pt x="302630" y="1527137"/>
                </a:lnTo>
                <a:lnTo>
                  <a:pt x="0" y="1527137"/>
                </a:lnTo>
                <a:lnTo>
                  <a:pt x="0" y="1501737"/>
                </a:lnTo>
                <a:lnTo>
                  <a:pt x="302322" y="1501737"/>
                </a:lnTo>
                <a:lnTo>
                  <a:pt x="0" y="1448422"/>
                </a:lnTo>
                <a:lnTo>
                  <a:pt x="0" y="1422629"/>
                </a:lnTo>
                <a:lnTo>
                  <a:pt x="307007" y="1476769"/>
                </a:lnTo>
                <a:lnTo>
                  <a:pt x="0" y="1365021"/>
                </a:lnTo>
                <a:lnTo>
                  <a:pt x="0" y="1337996"/>
                </a:lnTo>
                <a:lnTo>
                  <a:pt x="315530" y="1452842"/>
                </a:lnTo>
                <a:lnTo>
                  <a:pt x="0" y="1270660"/>
                </a:lnTo>
                <a:lnTo>
                  <a:pt x="0" y="1241331"/>
                </a:lnTo>
                <a:lnTo>
                  <a:pt x="328403" y="1430934"/>
                </a:lnTo>
                <a:lnTo>
                  <a:pt x="0" y="1155375"/>
                </a:lnTo>
                <a:lnTo>
                  <a:pt x="0" y="1122218"/>
                </a:lnTo>
                <a:lnTo>
                  <a:pt x="344446" y="1411249"/>
                </a:lnTo>
                <a:lnTo>
                  <a:pt x="0" y="1000754"/>
                </a:lnTo>
                <a:lnTo>
                  <a:pt x="0" y="961239"/>
                </a:lnTo>
                <a:lnTo>
                  <a:pt x="364136" y="1395197"/>
                </a:lnTo>
                <a:lnTo>
                  <a:pt x="0" y="764513"/>
                </a:lnTo>
                <a:lnTo>
                  <a:pt x="0" y="713715"/>
                </a:lnTo>
                <a:lnTo>
                  <a:pt x="386030" y="1382319"/>
                </a:lnTo>
                <a:lnTo>
                  <a:pt x="0" y="321706"/>
                </a:lnTo>
              </a:path>
            </a:pathLst>
          </a:custGeom>
          <a:gradFill>
            <a:gsLst>
              <a:gs pos="0">
                <a:schemeClr val="accent3">
                  <a:alpha val="60000"/>
                </a:schemeClr>
              </a:gs>
              <a:gs pos="100000">
                <a:schemeClr val="accent3">
                  <a:alpha val="6000"/>
                </a:schemeClr>
              </a:gs>
            </a:gsLst>
            <a:lin ang="54053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16" name="图片 15" descr="C:/Users/ADMIN/AppData/Local/Temp/fig2wpp/@png2x_03-2727&amp;7425.png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9093200" y="0"/>
            <a:ext cx="3098800" cy="6858000"/>
          </a:xfrm>
          <a:prstGeom prst="rect">
            <a:avLst/>
          </a:prstGeom>
        </p:spPr>
      </p:pic>
      <p:pic>
        <p:nvPicPr>
          <p:cNvPr id="17" name="图片 16" descr="C:/Users/ADMIN/AppData/Local/Temp/fig2wpp/@png2x_02-2727&amp;7424.png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r:link="rId11"/>
          <a:stretch>
            <a:fillRect/>
          </a:stretch>
        </p:blipFill>
        <p:spPr>
          <a:xfrm>
            <a:off x="0" y="0"/>
            <a:ext cx="3345180" cy="2324735"/>
          </a:xfrm>
          <a:prstGeom prst="rect">
            <a:avLst/>
          </a:prstGeom>
        </p:spPr>
      </p:pic>
      <p:pic>
        <p:nvPicPr>
          <p:cNvPr id="18" name="图片 17" descr="C:/Users/ADMIN/AppData/Local/Temp/fig2wpp/@png2x_bg02-2727&amp;7422.png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 r:link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图片 18" descr="C:/Users/ADMIN/AppData/Local/Temp/fig2wpp/@png2x_01-2727&amp;7423.png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r:link="rId11"/>
          <a:stretch>
            <a:fillRect/>
          </a:stretch>
        </p:blipFill>
        <p:spPr>
          <a:xfrm>
            <a:off x="0" y="0"/>
            <a:ext cx="4838700" cy="3746500"/>
          </a:xfrm>
          <a:prstGeom prst="rect">
            <a:avLst/>
          </a:prstGeom>
        </p:spPr>
      </p:pic>
      <p:pic>
        <p:nvPicPr>
          <p:cNvPr id="20" name="图片 19" descr="C:/Users/ADMIN/AppData/Local/Temp/fig2wpp/@png2x_bg-2692&amp;3604.png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 r:link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 descr="C:/Users/ADMIN/AppData/Local/Temp/fig2wpp/@png2x_07-2727&amp;8187.png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21" r:link="rId11"/>
          <a:stretch>
            <a:fillRect/>
          </a:stretch>
        </p:blipFill>
        <p:spPr>
          <a:xfrm>
            <a:off x="10591800" y="1892300"/>
            <a:ext cx="647700" cy="803275"/>
          </a:xfrm>
          <a:prstGeom prst="rect">
            <a:avLst/>
          </a:prstGeom>
        </p:spPr>
      </p:pic>
      <p:pic>
        <p:nvPicPr>
          <p:cNvPr id="22" name="图片 21" descr="C:/Users/ADMIN/AppData/Local/Temp/fig2wpp/@png2x_06-2727&amp;8186.png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23" r:link="rId11"/>
          <a:stretch>
            <a:fillRect/>
          </a:stretch>
        </p:blipFill>
        <p:spPr>
          <a:xfrm>
            <a:off x="1993900" y="5143500"/>
            <a:ext cx="977900" cy="685165"/>
          </a:xfrm>
          <a:prstGeom prst="rect">
            <a:avLst/>
          </a:prstGeom>
        </p:spPr>
      </p:pic>
      <p:pic>
        <p:nvPicPr>
          <p:cNvPr id="23" name="图片 22" descr="C:/Users/ADMIN/AppData/Local/Temp/fig2wpp/@png2x_05-2727&amp;8185.png"/>
          <p:cNvPicPr>
            <a:picLocks noChangeAspect="1"/>
          </p:cNvPicPr>
          <p:nvPr userDrawn="1">
            <p:custDataLst>
              <p:tags r:id="rId24"/>
            </p:custDataLst>
          </p:nvPr>
        </p:nvPicPr>
        <p:blipFill>
          <a:blip r:embed="rId25" r:link="rId11"/>
          <a:stretch>
            <a:fillRect/>
          </a:stretch>
        </p:blipFill>
        <p:spPr>
          <a:xfrm>
            <a:off x="9918700" y="4419600"/>
            <a:ext cx="2019935" cy="2011045"/>
          </a:xfrm>
          <a:prstGeom prst="rect">
            <a:avLst/>
          </a:prstGeom>
        </p:spPr>
      </p:pic>
      <p:pic>
        <p:nvPicPr>
          <p:cNvPr id="24" name="图片 23" descr="C:/Users/ADMIN/AppData/Local/Temp/fig2wpp/@png2x_04-2727&amp;8184.png"/>
          <p:cNvPicPr>
            <a:picLocks noChangeAspect="1"/>
          </p:cNvPicPr>
          <p:nvPr userDrawn="1">
            <p:custDataLst>
              <p:tags r:id="rId26"/>
            </p:custDataLst>
          </p:nvPr>
        </p:nvPicPr>
        <p:blipFill>
          <a:blip r:embed="rId27" r:link="rId11"/>
          <a:stretch>
            <a:fillRect/>
          </a:stretch>
        </p:blipFill>
        <p:spPr>
          <a:xfrm>
            <a:off x="762000" y="1003300"/>
            <a:ext cx="2027555" cy="17849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8"/>
            </p:custDataLst>
          </p:nvPr>
        </p:nvSpPr>
        <p:spPr>
          <a:xfrm>
            <a:off x="1677988" y="1416100"/>
            <a:ext cx="1560512" cy="3994100"/>
          </a:xfrm>
        </p:spPr>
        <p:txBody>
          <a:bodyPr vert="eaVert" wrap="square" anchor="ctr"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31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_#color_$accent1_$accent1-2764&amp;130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gradFill>
            <a:gsLst>
              <a:gs pos="55000">
                <a:schemeClr val="accent1">
                  <a:alpha val="0"/>
                </a:schemeClr>
              </a:gs>
              <a:gs pos="100000">
                <a:schemeClr val="accent1">
                  <a:alpha val="41000"/>
                </a:schemeClr>
              </a:gs>
            </a:gsLst>
            <a:lin ang="831736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6" name="Ellipse 2_#color_$accent1_$accent1-2764&amp;1411"/>
          <p:cNvSpPr/>
          <p:nvPr userDrawn="1">
            <p:custDataLst>
              <p:tags r:id="rId3"/>
            </p:custDataLst>
          </p:nvPr>
        </p:nvSpPr>
        <p:spPr>
          <a:xfrm>
            <a:off x="6727713" y="0"/>
            <a:ext cx="5464287" cy="1897297"/>
          </a:xfrm>
          <a:custGeom>
            <a:avLst/>
            <a:gdLst/>
            <a:ahLst/>
            <a:cxnLst/>
            <a:rect l="l" t="t" r="r" b="b"/>
            <a:pathLst>
              <a:path w="5464287" h="1897297">
                <a:moveTo>
                  <a:pt x="5464289" y="515281"/>
                </a:moveTo>
                <a:cubicBezTo>
                  <a:pt x="4904829" y="1348664"/>
                  <a:pt x="3952519" y="1897291"/>
                  <a:pt x="2871813" y="1897291"/>
                </a:cubicBezTo>
                <a:cubicBezTo>
                  <a:pt x="1581417" y="1897291"/>
                  <a:pt x="474108" y="1115135"/>
                  <a:pt x="0" y="0"/>
                </a:cubicBezTo>
                <a:lnTo>
                  <a:pt x="5464289" y="0"/>
                </a:lnTo>
                <a:lnTo>
                  <a:pt x="5464289" y="515281"/>
                </a:lnTo>
              </a:path>
            </a:pathLst>
          </a:custGeom>
          <a:gradFill>
            <a:gsLst>
              <a:gs pos="0">
                <a:schemeClr val="accent1">
                  <a:alpha val="46000"/>
                </a:schemeClr>
              </a:gs>
              <a:gs pos="65000">
                <a:schemeClr val="accent1">
                  <a:alpha val="5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7" name="Union_#color_$accent1_$accent1-2764&amp;1432"/>
          <p:cNvSpPr/>
          <p:nvPr userDrawn="1">
            <p:custDataLst>
              <p:tags r:id="rId4"/>
            </p:custDataLst>
          </p:nvPr>
        </p:nvSpPr>
        <p:spPr>
          <a:xfrm>
            <a:off x="6772821" y="0"/>
            <a:ext cx="5419179" cy="2055970"/>
          </a:xfrm>
          <a:custGeom>
            <a:avLst/>
            <a:gdLst/>
            <a:ahLst/>
            <a:cxnLst/>
            <a:rect l="l" t="t" r="r" b="b"/>
            <a:pathLst>
              <a:path w="5419179" h="2055970">
                <a:moveTo>
                  <a:pt x="4974006" y="0"/>
                </a:moveTo>
                <a:lnTo>
                  <a:pt x="4897806" y="0"/>
                </a:lnTo>
                <a:lnTo>
                  <a:pt x="5419179" y="301027"/>
                </a:lnTo>
                <a:lnTo>
                  <a:pt x="5419179" y="257031"/>
                </a:lnTo>
                <a:lnTo>
                  <a:pt x="4974006" y="0"/>
                </a:lnTo>
                <a:moveTo>
                  <a:pt x="694025" y="0"/>
                </a:moveTo>
                <a:lnTo>
                  <a:pt x="9528" y="395207"/>
                </a:lnTo>
                <a:cubicBezTo>
                  <a:pt x="417" y="400468"/>
                  <a:pt x="-2705" y="412119"/>
                  <a:pt x="2556" y="421230"/>
                </a:cubicBezTo>
                <a:cubicBezTo>
                  <a:pt x="7816" y="430341"/>
                  <a:pt x="19467" y="433464"/>
                  <a:pt x="28579" y="428202"/>
                </a:cubicBezTo>
                <a:lnTo>
                  <a:pt x="770223" y="0"/>
                </a:lnTo>
                <a:lnTo>
                  <a:pt x="694025" y="0"/>
                </a:lnTo>
                <a:moveTo>
                  <a:pt x="1358062" y="0"/>
                </a:moveTo>
                <a:lnTo>
                  <a:pt x="331786" y="861153"/>
                </a:lnTo>
                <a:cubicBezTo>
                  <a:pt x="323727" y="867915"/>
                  <a:pt x="322675" y="879931"/>
                  <a:pt x="329439" y="887990"/>
                </a:cubicBezTo>
                <a:cubicBezTo>
                  <a:pt x="336201" y="896050"/>
                  <a:pt x="348217" y="897101"/>
                  <a:pt x="356277" y="890339"/>
                </a:cubicBezTo>
                <a:lnTo>
                  <a:pt x="1417333" y="0"/>
                </a:lnTo>
                <a:lnTo>
                  <a:pt x="1358062" y="0"/>
                </a:lnTo>
                <a:moveTo>
                  <a:pt x="1790776" y="0"/>
                </a:moveTo>
                <a:lnTo>
                  <a:pt x="729997" y="1264175"/>
                </a:lnTo>
                <a:cubicBezTo>
                  <a:pt x="723235" y="1272235"/>
                  <a:pt x="724285" y="1284249"/>
                  <a:pt x="732346" y="1291019"/>
                </a:cubicBezTo>
                <a:cubicBezTo>
                  <a:pt x="740405" y="1297775"/>
                  <a:pt x="752420" y="1296721"/>
                  <a:pt x="759183" y="1288669"/>
                </a:cubicBezTo>
                <a:lnTo>
                  <a:pt x="1840509" y="0"/>
                </a:lnTo>
                <a:lnTo>
                  <a:pt x="1790776" y="0"/>
                </a:lnTo>
                <a:moveTo>
                  <a:pt x="2111337" y="0"/>
                </a:moveTo>
                <a:lnTo>
                  <a:pt x="1192244" y="1591869"/>
                </a:lnTo>
                <a:cubicBezTo>
                  <a:pt x="1186984" y="1600975"/>
                  <a:pt x="1190106" y="1612633"/>
                  <a:pt x="1199218" y="1617891"/>
                </a:cubicBezTo>
                <a:cubicBezTo>
                  <a:pt x="1208329" y="1623149"/>
                  <a:pt x="1219979" y="1620025"/>
                  <a:pt x="1225240" y="1610919"/>
                </a:cubicBezTo>
                <a:lnTo>
                  <a:pt x="2155330" y="0"/>
                </a:lnTo>
                <a:lnTo>
                  <a:pt x="2111337" y="0"/>
                </a:lnTo>
                <a:moveTo>
                  <a:pt x="2371966" y="0"/>
                </a:moveTo>
                <a:lnTo>
                  <a:pt x="1704327" y="1834312"/>
                </a:lnTo>
                <a:cubicBezTo>
                  <a:pt x="1700733" y="1844192"/>
                  <a:pt x="1705826" y="1855127"/>
                  <a:pt x="1715719" y="1858734"/>
                </a:cubicBezTo>
                <a:cubicBezTo>
                  <a:pt x="1725600" y="1862328"/>
                  <a:pt x="1736535" y="1857223"/>
                  <a:pt x="1740129" y="1847342"/>
                </a:cubicBezTo>
                <a:lnTo>
                  <a:pt x="2412505" y="0"/>
                </a:lnTo>
                <a:lnTo>
                  <a:pt x="2371966" y="0"/>
                </a:lnTo>
                <a:moveTo>
                  <a:pt x="2600668" y="0"/>
                </a:moveTo>
                <a:lnTo>
                  <a:pt x="2250796" y="1984159"/>
                </a:lnTo>
                <a:cubicBezTo>
                  <a:pt x="2248967" y="1994522"/>
                  <a:pt x="2255876" y="2004403"/>
                  <a:pt x="2266239" y="2006232"/>
                </a:cubicBezTo>
                <a:cubicBezTo>
                  <a:pt x="2276602" y="2008061"/>
                  <a:pt x="2286483" y="2001139"/>
                  <a:pt x="2288311" y="1990776"/>
                </a:cubicBezTo>
                <a:lnTo>
                  <a:pt x="2639352" y="0"/>
                </a:lnTo>
                <a:lnTo>
                  <a:pt x="2600668" y="0"/>
                </a:lnTo>
                <a:moveTo>
                  <a:pt x="2814904" y="0"/>
                </a:moveTo>
                <a:lnTo>
                  <a:pt x="2814904" y="2036915"/>
                </a:lnTo>
                <a:cubicBezTo>
                  <a:pt x="2814904" y="2047443"/>
                  <a:pt x="2823439" y="2055965"/>
                  <a:pt x="2833954" y="2055965"/>
                </a:cubicBezTo>
                <a:cubicBezTo>
                  <a:pt x="2844483" y="2055965"/>
                  <a:pt x="2853004" y="2047443"/>
                  <a:pt x="2853004" y="2036915"/>
                </a:cubicBezTo>
                <a:lnTo>
                  <a:pt x="2853004" y="0"/>
                </a:lnTo>
                <a:lnTo>
                  <a:pt x="2814904" y="0"/>
                </a:lnTo>
                <a:moveTo>
                  <a:pt x="3028671" y="0"/>
                </a:moveTo>
                <a:lnTo>
                  <a:pt x="3379711" y="1990776"/>
                </a:lnTo>
                <a:cubicBezTo>
                  <a:pt x="3381540" y="2001139"/>
                  <a:pt x="3391421" y="2008061"/>
                  <a:pt x="3401784" y="2006232"/>
                </a:cubicBezTo>
                <a:cubicBezTo>
                  <a:pt x="3412147" y="2004403"/>
                  <a:pt x="3419069" y="1994522"/>
                  <a:pt x="3417240" y="1984159"/>
                </a:cubicBezTo>
                <a:lnTo>
                  <a:pt x="3067355" y="0"/>
                </a:lnTo>
                <a:lnTo>
                  <a:pt x="3028671" y="0"/>
                </a:lnTo>
                <a:moveTo>
                  <a:pt x="3255404" y="0"/>
                </a:moveTo>
                <a:lnTo>
                  <a:pt x="3927780" y="1847342"/>
                </a:lnTo>
                <a:cubicBezTo>
                  <a:pt x="3931374" y="1857223"/>
                  <a:pt x="3942309" y="1862328"/>
                  <a:pt x="3952202" y="1858734"/>
                </a:cubicBezTo>
                <a:cubicBezTo>
                  <a:pt x="3962083" y="1855127"/>
                  <a:pt x="3967188" y="1844192"/>
                  <a:pt x="3963581" y="1834312"/>
                </a:cubicBezTo>
                <a:lnTo>
                  <a:pt x="3295955" y="0"/>
                </a:lnTo>
                <a:lnTo>
                  <a:pt x="3255404" y="0"/>
                </a:lnTo>
                <a:moveTo>
                  <a:pt x="3512693" y="0"/>
                </a:moveTo>
                <a:lnTo>
                  <a:pt x="4442790" y="1610919"/>
                </a:lnTo>
                <a:cubicBezTo>
                  <a:pt x="4448048" y="1620025"/>
                  <a:pt x="4459694" y="1623149"/>
                  <a:pt x="4468813" y="1617891"/>
                </a:cubicBezTo>
                <a:cubicBezTo>
                  <a:pt x="4477918" y="1612633"/>
                  <a:pt x="4481043" y="1600975"/>
                  <a:pt x="4475785" y="1591869"/>
                </a:cubicBezTo>
                <a:lnTo>
                  <a:pt x="3556686" y="0"/>
                </a:lnTo>
                <a:lnTo>
                  <a:pt x="3512693" y="0"/>
                </a:lnTo>
                <a:moveTo>
                  <a:pt x="3827399" y="0"/>
                </a:moveTo>
                <a:lnTo>
                  <a:pt x="4908728" y="1288669"/>
                </a:lnTo>
                <a:cubicBezTo>
                  <a:pt x="4915497" y="1296721"/>
                  <a:pt x="4927511" y="1297775"/>
                  <a:pt x="4935576" y="1291019"/>
                </a:cubicBezTo>
                <a:cubicBezTo>
                  <a:pt x="4943627" y="1284249"/>
                  <a:pt x="4944682" y="1272235"/>
                  <a:pt x="4937912" y="1264175"/>
                </a:cubicBezTo>
                <a:lnTo>
                  <a:pt x="3877132" y="0"/>
                </a:lnTo>
                <a:lnTo>
                  <a:pt x="3827399" y="0"/>
                </a:lnTo>
                <a:moveTo>
                  <a:pt x="4250703" y="0"/>
                </a:moveTo>
                <a:lnTo>
                  <a:pt x="5311750" y="890339"/>
                </a:lnTo>
                <a:cubicBezTo>
                  <a:pt x="5319814" y="897101"/>
                  <a:pt x="5331828" y="896050"/>
                  <a:pt x="5338597" y="887990"/>
                </a:cubicBezTo>
                <a:cubicBezTo>
                  <a:pt x="5345354" y="879931"/>
                  <a:pt x="5344300" y="867915"/>
                  <a:pt x="5336248" y="861153"/>
                </a:cubicBezTo>
                <a:lnTo>
                  <a:pt x="4309974" y="0"/>
                </a:lnTo>
                <a:lnTo>
                  <a:pt x="4250703" y="0"/>
                </a:lnTo>
              </a:path>
            </a:pathLst>
          </a:custGeom>
          <a:gradFill>
            <a:gsLst>
              <a:gs pos="0">
                <a:schemeClr val="accent1">
                  <a:alpha val="30000"/>
                </a:schemeClr>
              </a:gs>
              <a:gs pos="90000">
                <a:schemeClr val="accent1">
                  <a:alpha val="10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8" name="Ellipse 2_#color_$accent3_$accent3-2764&amp;1513"/>
          <p:cNvSpPr/>
          <p:nvPr userDrawn="1">
            <p:custDataLst>
              <p:tags r:id="rId5"/>
            </p:custDataLst>
          </p:nvPr>
        </p:nvSpPr>
        <p:spPr>
          <a:xfrm>
            <a:off x="425738" y="4761269"/>
            <a:ext cx="3705382" cy="2096731"/>
          </a:xfrm>
          <a:custGeom>
            <a:avLst/>
            <a:gdLst/>
            <a:ahLst/>
            <a:cxnLst/>
            <a:rect l="l" t="t" r="r" b="b"/>
            <a:pathLst>
              <a:path w="3705382" h="2096731">
                <a:moveTo>
                  <a:pt x="3689452" y="2096732"/>
                </a:moveTo>
                <a:lnTo>
                  <a:pt x="15929" y="2096732"/>
                </a:lnTo>
                <a:cubicBezTo>
                  <a:pt x="5422" y="2016874"/>
                  <a:pt x="0" y="1935417"/>
                  <a:pt x="0" y="1852689"/>
                </a:cubicBezTo>
                <a:cubicBezTo>
                  <a:pt x="0" y="829478"/>
                  <a:pt x="829478" y="0"/>
                  <a:pt x="1852689" y="0"/>
                </a:cubicBezTo>
                <a:cubicBezTo>
                  <a:pt x="2875902" y="0"/>
                  <a:pt x="3705377" y="829478"/>
                  <a:pt x="3705377" y="1852689"/>
                </a:cubicBezTo>
                <a:cubicBezTo>
                  <a:pt x="3705377" y="1935417"/>
                  <a:pt x="3699955" y="2016874"/>
                  <a:pt x="3689452" y="2096732"/>
                </a:cubicBezTo>
              </a:path>
            </a:pathLst>
          </a:custGeom>
          <a:gradFill>
            <a:gsLst>
              <a:gs pos="0">
                <a:schemeClr val="accent3">
                  <a:alpha val="21000"/>
                </a:schemeClr>
              </a:gs>
              <a:gs pos="100000">
                <a:schemeClr val="accent3">
                  <a:alpha val="6300"/>
                </a:schemeClr>
              </a:gs>
            </a:gsLst>
            <a:lin ang="539620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9" name="Union_#color_$accent3_$accent3-2764&amp;1534"/>
          <p:cNvSpPr/>
          <p:nvPr userDrawn="1">
            <p:custDataLst>
              <p:tags r:id="rId6"/>
            </p:custDataLst>
          </p:nvPr>
        </p:nvSpPr>
        <p:spPr>
          <a:xfrm>
            <a:off x="292100" y="4622800"/>
            <a:ext cx="3979759" cy="2235200"/>
          </a:xfrm>
          <a:custGeom>
            <a:avLst/>
            <a:gdLst/>
            <a:ahLst/>
            <a:cxnLst/>
            <a:rect l="l" t="t" r="r" b="b"/>
            <a:pathLst>
              <a:path w="3979759" h="2235200">
                <a:moveTo>
                  <a:pt x="671770" y="2235200"/>
                </a:moveTo>
                <a:lnTo>
                  <a:pt x="525506" y="2235200"/>
                </a:lnTo>
                <a:lnTo>
                  <a:pt x="1844904" y="2002549"/>
                </a:lnTo>
                <a:lnTo>
                  <a:pt x="12700" y="2002549"/>
                </a:lnTo>
                <a:cubicBezTo>
                  <a:pt x="5686" y="2002549"/>
                  <a:pt x="0" y="1996859"/>
                  <a:pt x="0" y="1989849"/>
                </a:cubicBezTo>
                <a:cubicBezTo>
                  <a:pt x="0" y="1982826"/>
                  <a:pt x="5686" y="1977149"/>
                  <a:pt x="12700" y="1977149"/>
                </a:cubicBezTo>
                <a:lnTo>
                  <a:pt x="1844485" y="1977149"/>
                </a:lnTo>
                <a:lnTo>
                  <a:pt x="40507" y="1659039"/>
                </a:lnTo>
                <a:cubicBezTo>
                  <a:pt x="33599" y="1657820"/>
                  <a:pt x="28987" y="1651241"/>
                  <a:pt x="30205" y="1644333"/>
                </a:cubicBezTo>
                <a:cubicBezTo>
                  <a:pt x="31423" y="1637424"/>
                  <a:pt x="38010" y="1632814"/>
                  <a:pt x="44917" y="1634033"/>
                </a:cubicBezTo>
                <a:lnTo>
                  <a:pt x="1849260" y="1952193"/>
                </a:lnTo>
                <a:lnTo>
                  <a:pt x="127572" y="1325550"/>
                </a:lnTo>
                <a:cubicBezTo>
                  <a:pt x="120981" y="1323150"/>
                  <a:pt x="117582" y="1315860"/>
                  <a:pt x="119981" y="1309268"/>
                </a:cubicBezTo>
                <a:cubicBezTo>
                  <a:pt x="122380" y="1302690"/>
                  <a:pt x="129668" y="1299286"/>
                  <a:pt x="136260" y="1301687"/>
                </a:cubicBezTo>
                <a:lnTo>
                  <a:pt x="1857718" y="1928241"/>
                </a:lnTo>
                <a:lnTo>
                  <a:pt x="271266" y="1012275"/>
                </a:lnTo>
                <a:cubicBezTo>
                  <a:pt x="265191" y="1008767"/>
                  <a:pt x="263110" y="1001000"/>
                  <a:pt x="266617" y="994926"/>
                </a:cubicBezTo>
                <a:cubicBezTo>
                  <a:pt x="270124" y="988851"/>
                  <a:pt x="277891" y="986771"/>
                  <a:pt x="283966" y="990277"/>
                </a:cubicBezTo>
                <a:lnTo>
                  <a:pt x="1870672" y="1906397"/>
                </a:lnTo>
                <a:lnTo>
                  <a:pt x="467126" y="728666"/>
                </a:lnTo>
                <a:cubicBezTo>
                  <a:pt x="461754" y="724158"/>
                  <a:pt x="461053" y="716148"/>
                  <a:pt x="465562" y="710775"/>
                </a:cubicBezTo>
                <a:cubicBezTo>
                  <a:pt x="470070" y="705401"/>
                  <a:pt x="478080" y="704700"/>
                  <a:pt x="483453" y="709209"/>
                </a:cubicBezTo>
                <a:lnTo>
                  <a:pt x="1886598" y="1886598"/>
                </a:lnTo>
                <a:lnTo>
                  <a:pt x="709209" y="483453"/>
                </a:lnTo>
                <a:cubicBezTo>
                  <a:pt x="704700" y="478080"/>
                  <a:pt x="705401" y="470070"/>
                  <a:pt x="710775" y="465562"/>
                </a:cubicBezTo>
                <a:cubicBezTo>
                  <a:pt x="716147" y="461053"/>
                  <a:pt x="724158" y="461754"/>
                  <a:pt x="728666" y="467126"/>
                </a:cubicBezTo>
                <a:lnTo>
                  <a:pt x="1906397" y="1870672"/>
                </a:lnTo>
                <a:lnTo>
                  <a:pt x="990277" y="283966"/>
                </a:lnTo>
                <a:cubicBezTo>
                  <a:pt x="986771" y="277891"/>
                  <a:pt x="988851" y="270124"/>
                  <a:pt x="994926" y="266617"/>
                </a:cubicBezTo>
                <a:cubicBezTo>
                  <a:pt x="1001000" y="263110"/>
                  <a:pt x="1008767" y="265191"/>
                  <a:pt x="1012275" y="271266"/>
                </a:cubicBezTo>
                <a:lnTo>
                  <a:pt x="1928216" y="1857680"/>
                </a:lnTo>
                <a:lnTo>
                  <a:pt x="1301674" y="136260"/>
                </a:lnTo>
                <a:cubicBezTo>
                  <a:pt x="1299274" y="129668"/>
                  <a:pt x="1302677" y="122380"/>
                  <a:pt x="1309268" y="119981"/>
                </a:cubicBezTo>
                <a:cubicBezTo>
                  <a:pt x="1315860" y="117582"/>
                  <a:pt x="1323150" y="120981"/>
                  <a:pt x="1325550" y="127572"/>
                </a:cubicBezTo>
                <a:lnTo>
                  <a:pt x="1952206" y="1849311"/>
                </a:lnTo>
                <a:lnTo>
                  <a:pt x="1634033" y="44917"/>
                </a:lnTo>
                <a:cubicBezTo>
                  <a:pt x="1632814" y="38010"/>
                  <a:pt x="1637424" y="31423"/>
                  <a:pt x="1644333" y="30205"/>
                </a:cubicBezTo>
                <a:cubicBezTo>
                  <a:pt x="1651241" y="28987"/>
                  <a:pt x="1657820" y="33599"/>
                  <a:pt x="1659039" y="40506"/>
                </a:cubicBezTo>
                <a:lnTo>
                  <a:pt x="1977149" y="1844485"/>
                </a:lnTo>
                <a:lnTo>
                  <a:pt x="1977149" y="12700"/>
                </a:lnTo>
                <a:cubicBezTo>
                  <a:pt x="1977149" y="5686"/>
                  <a:pt x="1982826" y="0"/>
                  <a:pt x="1989849" y="0"/>
                </a:cubicBezTo>
                <a:cubicBezTo>
                  <a:pt x="1996859" y="0"/>
                  <a:pt x="2002549" y="5686"/>
                  <a:pt x="2002549" y="12700"/>
                </a:cubicBezTo>
                <a:lnTo>
                  <a:pt x="2002549" y="1844904"/>
                </a:lnTo>
                <a:lnTo>
                  <a:pt x="2320722" y="40506"/>
                </a:lnTo>
                <a:cubicBezTo>
                  <a:pt x="2321941" y="33599"/>
                  <a:pt x="2328532" y="28987"/>
                  <a:pt x="2335428" y="30205"/>
                </a:cubicBezTo>
                <a:cubicBezTo>
                  <a:pt x="2342337" y="31423"/>
                  <a:pt x="2346947" y="38010"/>
                  <a:pt x="2345741" y="44917"/>
                </a:cubicBezTo>
                <a:lnTo>
                  <a:pt x="2027631" y="1848891"/>
                </a:lnTo>
                <a:lnTo>
                  <a:pt x="2654135" y="127572"/>
                </a:lnTo>
                <a:cubicBezTo>
                  <a:pt x="2656535" y="120981"/>
                  <a:pt x="2663825" y="117582"/>
                  <a:pt x="2670416" y="119981"/>
                </a:cubicBezTo>
                <a:cubicBezTo>
                  <a:pt x="2677008" y="122380"/>
                  <a:pt x="2680411" y="129668"/>
                  <a:pt x="2678011" y="136260"/>
                </a:cubicBezTo>
                <a:lnTo>
                  <a:pt x="2051329" y="1858061"/>
                </a:lnTo>
                <a:lnTo>
                  <a:pt x="2967495" y="271266"/>
                </a:lnTo>
                <a:cubicBezTo>
                  <a:pt x="2971000" y="265191"/>
                  <a:pt x="2978760" y="263110"/>
                  <a:pt x="2984843" y="266617"/>
                </a:cubicBezTo>
                <a:cubicBezTo>
                  <a:pt x="2990914" y="270124"/>
                  <a:pt x="2992996" y="277891"/>
                  <a:pt x="2989491" y="283966"/>
                </a:cubicBezTo>
                <a:lnTo>
                  <a:pt x="2073554" y="1870354"/>
                </a:lnTo>
                <a:lnTo>
                  <a:pt x="3251022" y="467126"/>
                </a:lnTo>
                <a:cubicBezTo>
                  <a:pt x="3255531" y="461754"/>
                  <a:pt x="3263532" y="461053"/>
                  <a:pt x="3268904" y="465562"/>
                </a:cubicBezTo>
                <a:cubicBezTo>
                  <a:pt x="3274276" y="470070"/>
                  <a:pt x="3274987" y="478080"/>
                  <a:pt x="3270479" y="483453"/>
                </a:cubicBezTo>
                <a:lnTo>
                  <a:pt x="2092896" y="1886814"/>
                </a:lnTo>
                <a:lnTo>
                  <a:pt x="3496297" y="709209"/>
                </a:lnTo>
                <a:cubicBezTo>
                  <a:pt x="3501682" y="704700"/>
                  <a:pt x="3509683" y="705401"/>
                  <a:pt x="3514192" y="710775"/>
                </a:cubicBezTo>
                <a:cubicBezTo>
                  <a:pt x="3518700" y="716148"/>
                  <a:pt x="3518002" y="724158"/>
                  <a:pt x="3512630" y="728666"/>
                </a:cubicBezTo>
                <a:lnTo>
                  <a:pt x="2109089" y="1906384"/>
                </a:lnTo>
                <a:lnTo>
                  <a:pt x="3695789" y="990277"/>
                </a:lnTo>
                <a:cubicBezTo>
                  <a:pt x="3701860" y="986771"/>
                  <a:pt x="3709632" y="988851"/>
                  <a:pt x="3713137" y="994926"/>
                </a:cubicBezTo>
                <a:cubicBezTo>
                  <a:pt x="3716642" y="1001000"/>
                  <a:pt x="3714560" y="1008767"/>
                  <a:pt x="3708489" y="1012275"/>
                </a:cubicBezTo>
                <a:lnTo>
                  <a:pt x="2122119" y="1928190"/>
                </a:lnTo>
                <a:lnTo>
                  <a:pt x="3843439" y="1301687"/>
                </a:lnTo>
                <a:cubicBezTo>
                  <a:pt x="3850030" y="1299286"/>
                  <a:pt x="3857320" y="1302690"/>
                  <a:pt x="3859721" y="1309268"/>
                </a:cubicBezTo>
                <a:cubicBezTo>
                  <a:pt x="3862121" y="1315860"/>
                  <a:pt x="3858717" y="1323150"/>
                  <a:pt x="3852126" y="1325550"/>
                </a:cubicBezTo>
                <a:lnTo>
                  <a:pt x="2130450" y="1952193"/>
                </a:lnTo>
                <a:lnTo>
                  <a:pt x="3934777" y="1634033"/>
                </a:lnTo>
                <a:cubicBezTo>
                  <a:pt x="3941686" y="1632814"/>
                  <a:pt x="3948278" y="1637424"/>
                  <a:pt x="3949497" y="1644333"/>
                </a:cubicBezTo>
                <a:cubicBezTo>
                  <a:pt x="3950703" y="1651241"/>
                  <a:pt x="3946093" y="1657820"/>
                  <a:pt x="3939184" y="1659039"/>
                </a:cubicBezTo>
                <a:lnTo>
                  <a:pt x="2135213" y="1977149"/>
                </a:lnTo>
                <a:lnTo>
                  <a:pt x="3967061" y="1977149"/>
                </a:lnTo>
                <a:cubicBezTo>
                  <a:pt x="3974071" y="1977149"/>
                  <a:pt x="3979761" y="1982826"/>
                  <a:pt x="3979761" y="1989849"/>
                </a:cubicBezTo>
                <a:cubicBezTo>
                  <a:pt x="3979761" y="1996859"/>
                  <a:pt x="3974071" y="2002549"/>
                  <a:pt x="3967061" y="2002549"/>
                </a:cubicBezTo>
                <a:lnTo>
                  <a:pt x="2134794" y="2002549"/>
                </a:lnTo>
                <a:lnTo>
                  <a:pt x="3454197" y="2235200"/>
                </a:lnTo>
                <a:lnTo>
                  <a:pt x="3307931" y="2235200"/>
                </a:lnTo>
                <a:lnTo>
                  <a:pt x="2130768" y="2027631"/>
                </a:lnTo>
                <a:lnTo>
                  <a:pt x="2701074" y="2235200"/>
                </a:lnTo>
                <a:lnTo>
                  <a:pt x="2626805" y="2235200"/>
                </a:lnTo>
                <a:lnTo>
                  <a:pt x="2121827" y="2051406"/>
                </a:lnTo>
                <a:lnTo>
                  <a:pt x="2440165" y="2235200"/>
                </a:lnTo>
                <a:lnTo>
                  <a:pt x="2389365" y="2235200"/>
                </a:lnTo>
                <a:lnTo>
                  <a:pt x="2109407" y="2073567"/>
                </a:lnTo>
                <a:lnTo>
                  <a:pt x="2302040" y="2235200"/>
                </a:lnTo>
                <a:lnTo>
                  <a:pt x="2262530" y="2235200"/>
                </a:lnTo>
                <a:lnTo>
                  <a:pt x="2092693" y="2092693"/>
                </a:lnTo>
                <a:lnTo>
                  <a:pt x="2212277" y="2235200"/>
                </a:lnTo>
                <a:lnTo>
                  <a:pt x="2179117" y="2235200"/>
                </a:lnTo>
                <a:lnTo>
                  <a:pt x="2073567" y="2109407"/>
                </a:lnTo>
                <a:lnTo>
                  <a:pt x="2146186" y="2235200"/>
                </a:lnTo>
                <a:lnTo>
                  <a:pt x="2116861" y="2235200"/>
                </a:lnTo>
                <a:lnTo>
                  <a:pt x="2051380" y="2121789"/>
                </a:lnTo>
                <a:lnTo>
                  <a:pt x="2092655" y="2235200"/>
                </a:lnTo>
                <a:lnTo>
                  <a:pt x="2065630" y="2235200"/>
                </a:lnTo>
                <a:lnTo>
                  <a:pt x="2027631" y="2130819"/>
                </a:lnTo>
                <a:lnTo>
                  <a:pt x="2046046" y="2235200"/>
                </a:lnTo>
                <a:lnTo>
                  <a:pt x="2020252" y="2235200"/>
                </a:lnTo>
                <a:lnTo>
                  <a:pt x="2002549" y="2134794"/>
                </a:lnTo>
                <a:lnTo>
                  <a:pt x="2002549" y="2235200"/>
                </a:lnTo>
                <a:lnTo>
                  <a:pt x="1977149" y="2235200"/>
                </a:lnTo>
                <a:lnTo>
                  <a:pt x="1977149" y="2135213"/>
                </a:lnTo>
                <a:lnTo>
                  <a:pt x="1959508" y="2235200"/>
                </a:lnTo>
                <a:lnTo>
                  <a:pt x="1933727" y="2235200"/>
                </a:lnTo>
                <a:lnTo>
                  <a:pt x="1952206" y="2130400"/>
                </a:lnTo>
                <a:lnTo>
                  <a:pt x="1914055" y="2235200"/>
                </a:lnTo>
                <a:lnTo>
                  <a:pt x="1887030" y="2235200"/>
                </a:lnTo>
                <a:lnTo>
                  <a:pt x="1928165" y="2122170"/>
                </a:lnTo>
                <a:lnTo>
                  <a:pt x="1862912" y="2235200"/>
                </a:lnTo>
                <a:lnTo>
                  <a:pt x="1833575" y="2235200"/>
                </a:lnTo>
                <a:lnTo>
                  <a:pt x="1906384" y="2109089"/>
                </a:lnTo>
                <a:lnTo>
                  <a:pt x="1800568" y="2235200"/>
                </a:lnTo>
                <a:lnTo>
                  <a:pt x="1767408" y="2235200"/>
                </a:lnTo>
                <a:lnTo>
                  <a:pt x="1886814" y="2092896"/>
                </a:lnTo>
                <a:lnTo>
                  <a:pt x="1717231" y="2235200"/>
                </a:lnTo>
                <a:lnTo>
                  <a:pt x="1677721" y="2235200"/>
                </a:lnTo>
                <a:lnTo>
                  <a:pt x="1870354" y="2073554"/>
                </a:lnTo>
                <a:lnTo>
                  <a:pt x="1590383" y="2235200"/>
                </a:lnTo>
                <a:lnTo>
                  <a:pt x="1539596" y="2235200"/>
                </a:lnTo>
                <a:lnTo>
                  <a:pt x="1858023" y="2051342"/>
                </a:lnTo>
                <a:lnTo>
                  <a:pt x="1352893" y="2235200"/>
                </a:lnTo>
                <a:lnTo>
                  <a:pt x="1278623" y="2235200"/>
                </a:lnTo>
                <a:lnTo>
                  <a:pt x="1848930" y="2027631"/>
                </a:lnTo>
                <a:lnTo>
                  <a:pt x="671770" y="2235200"/>
                </a:lnTo>
              </a:path>
            </a:pathLst>
          </a:custGeom>
          <a:gradFill>
            <a:gsLst>
              <a:gs pos="0">
                <a:schemeClr val="accent3">
                  <a:alpha val="30000"/>
                </a:schemeClr>
              </a:gs>
              <a:gs pos="100000">
                <a:schemeClr val="accent3">
                  <a:alpha val="3000"/>
                </a:schemeClr>
              </a:gs>
            </a:gsLst>
            <a:lin ang="54053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30" name="图片 29" descr="C:/Users/ADMIN/AppData/Local/Temp/fig2wpp/@png2x_06-2727&amp;7448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9093200" y="0"/>
            <a:ext cx="3098800" cy="6858000"/>
          </a:xfrm>
          <a:prstGeom prst="rect">
            <a:avLst/>
          </a:prstGeom>
        </p:spPr>
      </p:pic>
      <p:pic>
        <p:nvPicPr>
          <p:cNvPr id="31" name="图片 30" descr="C:/Users/ADMIN/AppData/Local/Temp/fig2wpp/@png2x_01-2727&amp;7443.png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r:link="rId9"/>
          <a:stretch>
            <a:fillRect/>
          </a:stretch>
        </p:blipFill>
        <p:spPr>
          <a:xfrm>
            <a:off x="0" y="0"/>
            <a:ext cx="6464300" cy="4724400"/>
          </a:xfrm>
          <a:prstGeom prst="rect">
            <a:avLst/>
          </a:prstGeom>
        </p:spPr>
      </p:pic>
      <p:pic>
        <p:nvPicPr>
          <p:cNvPr id="32" name="图片 31" descr="C:/Users/ADMIN/AppData/Local/Temp/fig2wpp/@png2x_02-2727&amp;7444.png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r:link="rId9"/>
          <a:stretch>
            <a:fillRect/>
          </a:stretch>
        </p:blipFill>
        <p:spPr>
          <a:xfrm>
            <a:off x="0" y="0"/>
            <a:ext cx="3263900" cy="2629535"/>
          </a:xfrm>
          <a:prstGeom prst="rect">
            <a:avLst/>
          </a:prstGeom>
        </p:spPr>
      </p:pic>
      <p:pic>
        <p:nvPicPr>
          <p:cNvPr id="33" name="图片 32" descr="C:/Users/ADMIN/AppData/Local/Temp/fig2wpp/@png2x_03-2727&amp;7445.png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 r:link="rId9"/>
          <a:stretch>
            <a:fillRect/>
          </a:stretch>
        </p:blipFill>
        <p:spPr>
          <a:xfrm>
            <a:off x="10591800" y="1892300"/>
            <a:ext cx="647700" cy="803275"/>
          </a:xfrm>
          <a:prstGeom prst="rect">
            <a:avLst/>
          </a:prstGeom>
        </p:spPr>
      </p:pic>
      <p:pic>
        <p:nvPicPr>
          <p:cNvPr id="34" name="图片 33" descr="C:/Users/ADMIN/AppData/Local/Temp/fig2wpp/@png2x_04-2727&amp;7446.png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r:link="rId9"/>
          <a:stretch>
            <a:fillRect/>
          </a:stretch>
        </p:blipFill>
        <p:spPr>
          <a:xfrm>
            <a:off x="3149600" y="5867400"/>
            <a:ext cx="977900" cy="685165"/>
          </a:xfrm>
          <a:prstGeom prst="rect">
            <a:avLst/>
          </a:prstGeom>
        </p:spPr>
      </p:pic>
      <p:pic>
        <p:nvPicPr>
          <p:cNvPr id="35" name="图片 34" descr="C:/Users/ADMIN/AppData/Local/Temp/fig2wpp/@png2x_05-2727&amp;7447.png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 r:link="rId9"/>
          <a:stretch>
            <a:fillRect/>
          </a:stretch>
        </p:blipFill>
        <p:spPr>
          <a:xfrm>
            <a:off x="9522460" y="4256405"/>
            <a:ext cx="1579245" cy="1754505"/>
          </a:xfrm>
          <a:prstGeom prst="rect">
            <a:avLst/>
          </a:prstGeom>
        </p:spPr>
      </p:pic>
      <p:sp>
        <p:nvSpPr>
          <p:cNvPr id="36" name="Ellipse 616_#color_$accent1_$accent1-2692&amp;3670"/>
          <p:cNvSpPr/>
          <p:nvPr userDrawn="1">
            <p:custDataLst>
              <p:tags r:id="rId20"/>
            </p:custDataLst>
          </p:nvPr>
        </p:nvSpPr>
        <p:spPr>
          <a:xfrm>
            <a:off x="5384800" y="1854200"/>
            <a:ext cx="1409700" cy="140970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3271201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37" name="图片 36" descr="C:/Users/ADMIN/AppData/Local/Temp/fig2wpp/@png2x_bg02-2727&amp;7438.png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 r:link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图片 37" descr="C:/Users/ADMIN/AppData/Local/Temp/fig2wpp/@png2x_bg-2727&amp;7440.png"/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 r:link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1526400" y="3514800"/>
            <a:ext cx="9144000" cy="1743000"/>
          </a:xfrm>
        </p:spPr>
        <p:txBody>
          <a:bodyPr wrap="square" anchor="t">
            <a:normAutofit/>
          </a:bodyPr>
          <a:lstStyle>
            <a:lvl1pPr algn="ctr">
              <a:defRPr sz="5000" b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6"/>
            </p:custDataLst>
          </p:nvPr>
        </p:nvSpPr>
        <p:spPr>
          <a:xfrm>
            <a:off x="3657600" y="2082800"/>
            <a:ext cx="4902200" cy="88820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_#color_$accent1_$accent1-2764&amp;130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gradFill>
            <a:gsLst>
              <a:gs pos="55000">
                <a:schemeClr val="accent1">
                  <a:alpha val="0"/>
                </a:schemeClr>
              </a:gs>
              <a:gs pos="100000">
                <a:schemeClr val="accent1">
                  <a:alpha val="41000"/>
                </a:schemeClr>
              </a:gs>
            </a:gsLst>
            <a:lin ang="831736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13" name="图片 12" descr="C:/Users/ADMIN/AppData/Local/Temp/fig2wpp/@png2x_bg-2727&amp;8319.png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C:/Users/ADMIN/AppData/Local/Temp/fig2wpp/rain 1-2727&amp;8321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Ellipse 2_#color_$accent1_$accent1_1-2764&amp;1333"/>
          <p:cNvSpPr/>
          <p:nvPr userDrawn="1">
            <p:custDataLst>
              <p:tags r:id="rId8"/>
            </p:custDataLst>
          </p:nvPr>
        </p:nvSpPr>
        <p:spPr>
          <a:xfrm>
            <a:off x="5110480" y="4723765"/>
            <a:ext cx="3683635" cy="2134235"/>
          </a:xfrm>
          <a:custGeom>
            <a:avLst/>
            <a:gdLst/>
            <a:ahLst/>
            <a:cxnLst/>
            <a:rect l="l" t="t" r="r" b="b"/>
            <a:pathLst>
              <a:path w="3683370" h="1933144">
                <a:moveTo>
                  <a:pt x="3681133" y="1933143"/>
                </a:moveTo>
                <a:lnTo>
                  <a:pt x="2231" y="1933143"/>
                </a:lnTo>
                <a:cubicBezTo>
                  <a:pt x="750" y="1902841"/>
                  <a:pt x="0" y="1872348"/>
                  <a:pt x="0" y="1841690"/>
                </a:cubicBezTo>
                <a:cubicBezTo>
                  <a:pt x="0" y="824550"/>
                  <a:pt x="824550" y="0"/>
                  <a:pt x="1841690" y="0"/>
                </a:cubicBezTo>
                <a:cubicBezTo>
                  <a:pt x="2858821" y="0"/>
                  <a:pt x="3683368" y="824550"/>
                  <a:pt x="3683368" y="1841690"/>
                </a:cubicBezTo>
                <a:cubicBezTo>
                  <a:pt x="3683368" y="1872348"/>
                  <a:pt x="3682619" y="1902841"/>
                  <a:pt x="3681133" y="1933143"/>
                </a:cubicBezTo>
              </a:path>
            </a:pathLst>
          </a:custGeom>
          <a:gradFill>
            <a:gsLst>
              <a:gs pos="16620">
                <a:schemeClr val="accent1">
                  <a:alpha val="28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0"/>
          </a:gradFill>
          <a:ln w="25400">
            <a:noFill/>
          </a:ln>
          <a:effectLst>
            <a:softEdge rad="6350"/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17" name="Union_#color_$accent1_$accent1-2764&amp;1354"/>
          <p:cNvSpPr/>
          <p:nvPr userDrawn="1">
            <p:custDataLst>
              <p:tags r:id="rId9"/>
            </p:custDataLst>
          </p:nvPr>
        </p:nvSpPr>
        <p:spPr>
          <a:xfrm>
            <a:off x="5041900" y="4851400"/>
            <a:ext cx="3827731" cy="2006600"/>
          </a:xfrm>
          <a:custGeom>
            <a:avLst/>
            <a:gdLst/>
            <a:ahLst/>
            <a:cxnLst/>
            <a:rect l="l" t="t" r="r" b="b"/>
            <a:pathLst>
              <a:path w="3827731" h="2006600">
                <a:moveTo>
                  <a:pt x="1461072" y="2006600"/>
                </a:moveTo>
                <a:lnTo>
                  <a:pt x="1314793" y="2006600"/>
                </a:lnTo>
                <a:lnTo>
                  <a:pt x="1768881" y="1926527"/>
                </a:lnTo>
                <a:lnTo>
                  <a:pt x="12700" y="1926527"/>
                </a:lnTo>
                <a:cubicBezTo>
                  <a:pt x="5686" y="1926527"/>
                  <a:pt x="0" y="1920837"/>
                  <a:pt x="0" y="1913827"/>
                </a:cubicBezTo>
                <a:cubicBezTo>
                  <a:pt x="0" y="1906816"/>
                  <a:pt x="5686" y="1901126"/>
                  <a:pt x="12700" y="1901126"/>
                </a:cubicBezTo>
                <a:lnTo>
                  <a:pt x="1768462" y="1901126"/>
                </a:lnTo>
                <a:lnTo>
                  <a:pt x="39350" y="1596225"/>
                </a:lnTo>
                <a:cubicBezTo>
                  <a:pt x="32442" y="1595006"/>
                  <a:pt x="27830" y="1588427"/>
                  <a:pt x="29048" y="1581518"/>
                </a:cubicBezTo>
                <a:cubicBezTo>
                  <a:pt x="30266" y="1574610"/>
                  <a:pt x="36853" y="1569999"/>
                  <a:pt x="43761" y="1571206"/>
                </a:cubicBezTo>
                <a:lnTo>
                  <a:pt x="1773238" y="1876184"/>
                </a:lnTo>
                <a:lnTo>
                  <a:pt x="122986" y="1275537"/>
                </a:lnTo>
                <a:cubicBezTo>
                  <a:pt x="116394" y="1273137"/>
                  <a:pt x="112996" y="1265850"/>
                  <a:pt x="115395" y="1259258"/>
                </a:cubicBezTo>
                <a:cubicBezTo>
                  <a:pt x="117794" y="1252668"/>
                  <a:pt x="125082" y="1249269"/>
                  <a:pt x="131672" y="1251668"/>
                </a:cubicBezTo>
                <a:lnTo>
                  <a:pt x="1781721" y="1852231"/>
                </a:lnTo>
                <a:lnTo>
                  <a:pt x="261082" y="974265"/>
                </a:lnTo>
                <a:cubicBezTo>
                  <a:pt x="255007" y="970758"/>
                  <a:pt x="252926" y="962990"/>
                  <a:pt x="256433" y="956916"/>
                </a:cubicBezTo>
                <a:cubicBezTo>
                  <a:pt x="259940" y="950841"/>
                  <a:pt x="267707" y="948761"/>
                  <a:pt x="273782" y="952268"/>
                </a:cubicBezTo>
                <a:lnTo>
                  <a:pt x="1794650" y="1830362"/>
                </a:lnTo>
                <a:lnTo>
                  <a:pt x="449349" y="701518"/>
                </a:lnTo>
                <a:cubicBezTo>
                  <a:pt x="443975" y="697009"/>
                  <a:pt x="443274" y="688999"/>
                  <a:pt x="447783" y="683626"/>
                </a:cubicBezTo>
                <a:cubicBezTo>
                  <a:pt x="452291" y="678252"/>
                  <a:pt x="460303" y="677551"/>
                  <a:pt x="465676" y="682060"/>
                </a:cubicBezTo>
                <a:lnTo>
                  <a:pt x="1810601" y="1810588"/>
                </a:lnTo>
                <a:lnTo>
                  <a:pt x="682060" y="465672"/>
                </a:lnTo>
                <a:cubicBezTo>
                  <a:pt x="677551" y="460299"/>
                  <a:pt x="678252" y="452289"/>
                  <a:pt x="683626" y="447779"/>
                </a:cubicBezTo>
                <a:cubicBezTo>
                  <a:pt x="688999" y="443272"/>
                  <a:pt x="697009" y="443972"/>
                  <a:pt x="701518" y="449345"/>
                </a:cubicBezTo>
                <a:lnTo>
                  <a:pt x="1830362" y="1794637"/>
                </a:lnTo>
                <a:lnTo>
                  <a:pt x="952268" y="273782"/>
                </a:lnTo>
                <a:cubicBezTo>
                  <a:pt x="948761" y="267707"/>
                  <a:pt x="950841" y="259940"/>
                  <a:pt x="956916" y="256433"/>
                </a:cubicBezTo>
                <a:cubicBezTo>
                  <a:pt x="962990" y="252926"/>
                  <a:pt x="970758" y="255007"/>
                  <a:pt x="974265" y="261082"/>
                </a:cubicBezTo>
                <a:lnTo>
                  <a:pt x="1852231" y="1781708"/>
                </a:lnTo>
                <a:lnTo>
                  <a:pt x="1251665" y="131672"/>
                </a:lnTo>
                <a:cubicBezTo>
                  <a:pt x="1249266" y="125082"/>
                  <a:pt x="1252665" y="117794"/>
                  <a:pt x="1259256" y="115395"/>
                </a:cubicBezTo>
                <a:cubicBezTo>
                  <a:pt x="1265846" y="112996"/>
                  <a:pt x="1273137" y="116394"/>
                  <a:pt x="1275537" y="122986"/>
                </a:cubicBezTo>
                <a:lnTo>
                  <a:pt x="1876184" y="1773263"/>
                </a:lnTo>
                <a:lnTo>
                  <a:pt x="1571219" y="43761"/>
                </a:lnTo>
                <a:cubicBezTo>
                  <a:pt x="1569999" y="36853"/>
                  <a:pt x="1574610" y="30266"/>
                  <a:pt x="1581518" y="29048"/>
                </a:cubicBezTo>
                <a:cubicBezTo>
                  <a:pt x="1588427" y="27830"/>
                  <a:pt x="1595006" y="32442"/>
                  <a:pt x="1596225" y="39350"/>
                </a:cubicBezTo>
                <a:lnTo>
                  <a:pt x="1901126" y="1768462"/>
                </a:lnTo>
                <a:lnTo>
                  <a:pt x="1901126" y="12700"/>
                </a:lnTo>
                <a:cubicBezTo>
                  <a:pt x="1901126" y="5686"/>
                  <a:pt x="1906816" y="0"/>
                  <a:pt x="1913827" y="0"/>
                </a:cubicBezTo>
                <a:cubicBezTo>
                  <a:pt x="1920837" y="0"/>
                  <a:pt x="1926527" y="5686"/>
                  <a:pt x="1926527" y="12700"/>
                </a:cubicBezTo>
                <a:lnTo>
                  <a:pt x="1926527" y="1768881"/>
                </a:lnTo>
                <a:lnTo>
                  <a:pt x="2231504" y="39350"/>
                </a:lnTo>
                <a:cubicBezTo>
                  <a:pt x="2232724" y="32442"/>
                  <a:pt x="2239315" y="27830"/>
                  <a:pt x="2246224" y="29048"/>
                </a:cubicBezTo>
                <a:cubicBezTo>
                  <a:pt x="2253120" y="30266"/>
                  <a:pt x="2257743" y="36853"/>
                  <a:pt x="2256523" y="43761"/>
                </a:cubicBezTo>
                <a:lnTo>
                  <a:pt x="1951609" y="1772907"/>
                </a:lnTo>
                <a:lnTo>
                  <a:pt x="2552129" y="122986"/>
                </a:lnTo>
                <a:cubicBezTo>
                  <a:pt x="2554529" y="116394"/>
                  <a:pt x="2561819" y="112996"/>
                  <a:pt x="2568410" y="115395"/>
                </a:cubicBezTo>
                <a:cubicBezTo>
                  <a:pt x="2575001" y="117794"/>
                  <a:pt x="2578405" y="125082"/>
                  <a:pt x="2576005" y="131672"/>
                </a:cubicBezTo>
                <a:lnTo>
                  <a:pt x="1975333" y="1782013"/>
                </a:lnTo>
                <a:lnTo>
                  <a:pt x="2853461" y="261082"/>
                </a:lnTo>
                <a:cubicBezTo>
                  <a:pt x="2856967" y="255007"/>
                  <a:pt x="2864739" y="252926"/>
                  <a:pt x="2870810" y="256433"/>
                </a:cubicBezTo>
                <a:cubicBezTo>
                  <a:pt x="2876893" y="259940"/>
                  <a:pt x="2878976" y="267707"/>
                  <a:pt x="2875458" y="273782"/>
                </a:cubicBezTo>
                <a:lnTo>
                  <a:pt x="1997519" y="1794383"/>
                </a:lnTo>
                <a:lnTo>
                  <a:pt x="3126143" y="449345"/>
                </a:lnTo>
                <a:cubicBezTo>
                  <a:pt x="3130652" y="443972"/>
                  <a:pt x="3138665" y="443272"/>
                  <a:pt x="3144037" y="447779"/>
                </a:cubicBezTo>
                <a:cubicBezTo>
                  <a:pt x="3149410" y="452289"/>
                  <a:pt x="3150108" y="460299"/>
                  <a:pt x="3145600" y="465672"/>
                </a:cubicBezTo>
                <a:lnTo>
                  <a:pt x="2016887" y="1810817"/>
                </a:lnTo>
                <a:lnTo>
                  <a:pt x="3362071" y="682060"/>
                </a:lnTo>
                <a:cubicBezTo>
                  <a:pt x="3367443" y="677551"/>
                  <a:pt x="3375444" y="678252"/>
                  <a:pt x="3379953" y="683626"/>
                </a:cubicBezTo>
                <a:cubicBezTo>
                  <a:pt x="3384474" y="688999"/>
                  <a:pt x="3383763" y="697009"/>
                  <a:pt x="3378391" y="701518"/>
                </a:cubicBezTo>
                <a:lnTo>
                  <a:pt x="2033130" y="1830337"/>
                </a:lnTo>
                <a:lnTo>
                  <a:pt x="3553943" y="952268"/>
                </a:lnTo>
                <a:cubicBezTo>
                  <a:pt x="3560026" y="948761"/>
                  <a:pt x="3567786" y="950841"/>
                  <a:pt x="3571291" y="956916"/>
                </a:cubicBezTo>
                <a:cubicBezTo>
                  <a:pt x="3574796" y="962990"/>
                  <a:pt x="3572726" y="970758"/>
                  <a:pt x="3566643" y="974265"/>
                </a:cubicBezTo>
                <a:lnTo>
                  <a:pt x="2046097" y="1852181"/>
                </a:lnTo>
                <a:lnTo>
                  <a:pt x="3695992" y="1251668"/>
                </a:lnTo>
                <a:cubicBezTo>
                  <a:pt x="3702583" y="1249269"/>
                  <a:pt x="3709873" y="1252668"/>
                  <a:pt x="3712274" y="1259258"/>
                </a:cubicBezTo>
                <a:cubicBezTo>
                  <a:pt x="3714674" y="1265850"/>
                  <a:pt x="3711270" y="1273137"/>
                  <a:pt x="3704679" y="1275537"/>
                </a:cubicBezTo>
                <a:lnTo>
                  <a:pt x="2054441" y="1876171"/>
                </a:lnTo>
                <a:lnTo>
                  <a:pt x="3783901" y="1571206"/>
                </a:lnTo>
                <a:cubicBezTo>
                  <a:pt x="3790810" y="1569999"/>
                  <a:pt x="3797402" y="1574610"/>
                  <a:pt x="3798621" y="1581518"/>
                </a:cubicBezTo>
                <a:cubicBezTo>
                  <a:pt x="3799827" y="1588427"/>
                  <a:pt x="3795217" y="1595006"/>
                  <a:pt x="3788308" y="1596225"/>
                </a:cubicBezTo>
                <a:lnTo>
                  <a:pt x="2059191" y="1901126"/>
                </a:lnTo>
                <a:lnTo>
                  <a:pt x="3815029" y="1901126"/>
                </a:lnTo>
                <a:cubicBezTo>
                  <a:pt x="3822040" y="1901126"/>
                  <a:pt x="3827729" y="1906816"/>
                  <a:pt x="3827729" y="1913827"/>
                </a:cubicBezTo>
                <a:cubicBezTo>
                  <a:pt x="3827729" y="1920837"/>
                  <a:pt x="3822040" y="1926527"/>
                  <a:pt x="3815029" y="1926527"/>
                </a:cubicBezTo>
                <a:lnTo>
                  <a:pt x="2058784" y="1926527"/>
                </a:lnTo>
                <a:lnTo>
                  <a:pt x="2512860" y="2006600"/>
                </a:lnTo>
                <a:lnTo>
                  <a:pt x="2366594" y="2006600"/>
                </a:lnTo>
                <a:lnTo>
                  <a:pt x="2054758" y="1951609"/>
                </a:lnTo>
                <a:lnTo>
                  <a:pt x="2205838" y="2006600"/>
                </a:lnTo>
                <a:lnTo>
                  <a:pt x="2131568" y="2006600"/>
                </a:lnTo>
                <a:lnTo>
                  <a:pt x="2045830" y="1975396"/>
                </a:lnTo>
                <a:lnTo>
                  <a:pt x="2099882" y="2006600"/>
                </a:lnTo>
                <a:lnTo>
                  <a:pt x="2049082" y="2006600"/>
                </a:lnTo>
                <a:lnTo>
                  <a:pt x="2033384" y="1997532"/>
                </a:lnTo>
                <a:lnTo>
                  <a:pt x="2044179" y="2006600"/>
                </a:lnTo>
                <a:lnTo>
                  <a:pt x="1783563" y="2006600"/>
                </a:lnTo>
                <a:lnTo>
                  <a:pt x="1794396" y="1997507"/>
                </a:lnTo>
                <a:lnTo>
                  <a:pt x="1778648" y="2006600"/>
                </a:lnTo>
                <a:lnTo>
                  <a:pt x="1727848" y="2006600"/>
                </a:lnTo>
                <a:lnTo>
                  <a:pt x="1782001" y="1975333"/>
                </a:lnTo>
                <a:lnTo>
                  <a:pt x="1696098" y="2006600"/>
                </a:lnTo>
                <a:lnTo>
                  <a:pt x="1621841" y="2006600"/>
                </a:lnTo>
                <a:lnTo>
                  <a:pt x="1772920" y="1951609"/>
                </a:lnTo>
                <a:lnTo>
                  <a:pt x="1461072" y="2006600"/>
                </a:lnTo>
              </a:path>
            </a:pathLst>
          </a:cu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>
                  <a:alpha val="8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19" name="图片 18" descr="C:/Users/ADMIN/AppData/Local/Temp/fig2wpp/@png2x_05-2727&amp;8464.png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 r:link="rId5"/>
          <a:stretch>
            <a:fillRect/>
          </a:stretch>
        </p:blipFill>
        <p:spPr>
          <a:xfrm>
            <a:off x="9753600" y="0"/>
            <a:ext cx="2438400" cy="6858000"/>
          </a:xfrm>
          <a:prstGeom prst="rect">
            <a:avLst/>
          </a:prstGeom>
        </p:spPr>
      </p:pic>
      <p:pic>
        <p:nvPicPr>
          <p:cNvPr id="21" name="图片 20" descr="C:/Users/ADMIN/AppData/Local/Temp/fig2wpp/@png2x_04-2727&amp;8466.png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 r:link="rId5"/>
          <a:stretch>
            <a:fillRect/>
          </a:stretch>
        </p:blipFill>
        <p:spPr>
          <a:xfrm>
            <a:off x="0" y="0"/>
            <a:ext cx="6464300" cy="4724400"/>
          </a:xfrm>
          <a:prstGeom prst="rect">
            <a:avLst/>
          </a:prstGeom>
        </p:spPr>
      </p:pic>
      <p:sp>
        <p:nvSpPr>
          <p:cNvPr id="22" name="Ellipse 2_#color_$accent3_$accent3-2764&amp;1597"/>
          <p:cNvSpPr/>
          <p:nvPr userDrawn="1">
            <p:custDataLst>
              <p:tags r:id="rId14"/>
            </p:custDataLst>
          </p:nvPr>
        </p:nvSpPr>
        <p:spPr>
          <a:xfrm>
            <a:off x="8569015" y="5886729"/>
            <a:ext cx="2676756" cy="971271"/>
          </a:xfrm>
          <a:custGeom>
            <a:avLst/>
            <a:gdLst/>
            <a:ahLst/>
            <a:cxnLst/>
            <a:rect l="l" t="t" r="r" b="b"/>
            <a:pathLst>
              <a:path w="2676756" h="971271">
                <a:moveTo>
                  <a:pt x="2676754" y="971271"/>
                </a:moveTo>
                <a:lnTo>
                  <a:pt x="0" y="971271"/>
                </a:lnTo>
                <a:cubicBezTo>
                  <a:pt x="183514" y="407477"/>
                  <a:pt x="713360" y="0"/>
                  <a:pt x="1338377" y="0"/>
                </a:cubicBezTo>
                <a:cubicBezTo>
                  <a:pt x="1963395" y="0"/>
                  <a:pt x="2493239" y="407477"/>
                  <a:pt x="2676754" y="971271"/>
                </a:cubicBezTo>
              </a:path>
            </a:pathLst>
          </a:custGeom>
          <a:gradFill>
            <a:gsLst>
              <a:gs pos="0">
                <a:schemeClr val="accent3">
                  <a:alpha val="56000"/>
                </a:schemeClr>
              </a:gs>
              <a:gs pos="100000">
                <a:schemeClr val="accent3">
                  <a:alpha val="16800"/>
                </a:schemeClr>
              </a:gs>
            </a:gsLst>
            <a:lin ang="539620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3" name="Ellipse 2_#color_$accent3_$accent3-2764&amp;1381"/>
          <p:cNvSpPr/>
          <p:nvPr userDrawn="1">
            <p:custDataLst>
              <p:tags r:id="rId15"/>
            </p:custDataLst>
          </p:nvPr>
        </p:nvSpPr>
        <p:spPr>
          <a:xfrm>
            <a:off x="0" y="5200929"/>
            <a:ext cx="1852163" cy="1657071"/>
          </a:xfrm>
          <a:custGeom>
            <a:avLst/>
            <a:gdLst/>
            <a:ahLst/>
            <a:cxnLst/>
            <a:rect l="l" t="t" r="r" b="b"/>
            <a:pathLst>
              <a:path w="1852163" h="1657071">
                <a:moveTo>
                  <a:pt x="1830045" y="1657071"/>
                </a:moveTo>
                <a:lnTo>
                  <a:pt x="0" y="1657071"/>
                </a:lnTo>
                <a:lnTo>
                  <a:pt x="0" y="71798"/>
                </a:lnTo>
                <a:cubicBezTo>
                  <a:pt x="139850" y="25222"/>
                  <a:pt x="289460" y="0"/>
                  <a:pt x="444958" y="0"/>
                </a:cubicBezTo>
                <a:cubicBezTo>
                  <a:pt x="1222136" y="0"/>
                  <a:pt x="1852168" y="630027"/>
                  <a:pt x="1852168" y="1407198"/>
                </a:cubicBezTo>
                <a:cubicBezTo>
                  <a:pt x="1852168" y="1492479"/>
                  <a:pt x="1844573" y="1575981"/>
                  <a:pt x="1830045" y="1657071"/>
                </a:cubicBezTo>
              </a:path>
            </a:pathLst>
          </a:custGeom>
          <a:gradFill>
            <a:gsLst>
              <a:gs pos="0">
                <a:schemeClr val="accent3">
                  <a:alpha val="42000"/>
                </a:schemeClr>
              </a:gs>
              <a:gs pos="76000">
                <a:schemeClr val="accent3">
                  <a:alpha val="12600"/>
                </a:schemeClr>
              </a:gs>
            </a:gsLst>
            <a:lin ang="5396209" scaled="0"/>
          </a:gradFill>
          <a:ln w="25400">
            <a:noFill/>
          </a:ln>
          <a:effectLst>
            <a:softEdge rad="6350"/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5" name="Union_#color_$accent3_$accent3-2764&amp;1402"/>
          <p:cNvSpPr/>
          <p:nvPr userDrawn="1">
            <p:custDataLst>
              <p:tags r:id="rId16"/>
            </p:custDataLst>
          </p:nvPr>
        </p:nvSpPr>
        <p:spPr>
          <a:xfrm>
            <a:off x="0" y="5092700"/>
            <a:ext cx="1962117" cy="1765300"/>
          </a:xfrm>
          <a:custGeom>
            <a:avLst/>
            <a:gdLst/>
            <a:ahLst/>
            <a:cxnLst/>
            <a:rect l="l" t="t" r="r" b="b"/>
            <a:pathLst>
              <a:path w="1962117" h="1765300">
                <a:moveTo>
                  <a:pt x="0" y="321706"/>
                </a:moveTo>
                <a:lnTo>
                  <a:pt x="0" y="247442"/>
                </a:lnTo>
                <a:lnTo>
                  <a:pt x="409969" y="1373823"/>
                </a:lnTo>
                <a:lnTo>
                  <a:pt x="174363" y="37698"/>
                </a:lnTo>
                <a:cubicBezTo>
                  <a:pt x="173145" y="30791"/>
                  <a:pt x="177758" y="24204"/>
                  <a:pt x="184666" y="22986"/>
                </a:cubicBezTo>
                <a:cubicBezTo>
                  <a:pt x="191573" y="21768"/>
                  <a:pt x="198159" y="26380"/>
                  <a:pt x="199379" y="33287"/>
                </a:cubicBezTo>
                <a:lnTo>
                  <a:pt x="434932" y="1369124"/>
                </a:lnTo>
                <a:lnTo>
                  <a:pt x="434932" y="12700"/>
                </a:lnTo>
                <a:cubicBezTo>
                  <a:pt x="434932" y="5686"/>
                  <a:pt x="440618" y="0"/>
                  <a:pt x="447632" y="0"/>
                </a:cubicBezTo>
                <a:cubicBezTo>
                  <a:pt x="454646" y="0"/>
                  <a:pt x="460332" y="5686"/>
                  <a:pt x="460332" y="12700"/>
                </a:cubicBezTo>
                <a:lnTo>
                  <a:pt x="460332" y="1369428"/>
                </a:lnTo>
                <a:lnTo>
                  <a:pt x="695940" y="33287"/>
                </a:lnTo>
                <a:cubicBezTo>
                  <a:pt x="697158" y="26380"/>
                  <a:pt x="703744" y="21768"/>
                  <a:pt x="710651" y="22986"/>
                </a:cubicBezTo>
                <a:cubicBezTo>
                  <a:pt x="717559" y="24204"/>
                  <a:pt x="722172" y="30791"/>
                  <a:pt x="720954" y="37698"/>
                </a:cubicBezTo>
                <a:lnTo>
                  <a:pt x="485399" y="1373530"/>
                </a:lnTo>
                <a:lnTo>
                  <a:pt x="949328" y="98903"/>
                </a:lnTo>
                <a:cubicBezTo>
                  <a:pt x="951727" y="92312"/>
                  <a:pt x="959014" y="88914"/>
                  <a:pt x="965605" y="91313"/>
                </a:cubicBezTo>
                <a:cubicBezTo>
                  <a:pt x="972196" y="93711"/>
                  <a:pt x="975595" y="100999"/>
                  <a:pt x="973196" y="107590"/>
                </a:cubicBezTo>
                <a:lnTo>
                  <a:pt x="509139" y="1382573"/>
                </a:lnTo>
                <a:lnTo>
                  <a:pt x="1187553" y="207566"/>
                </a:lnTo>
                <a:cubicBezTo>
                  <a:pt x="1191061" y="201492"/>
                  <a:pt x="1198828" y="199412"/>
                  <a:pt x="1204901" y="202918"/>
                </a:cubicBezTo>
                <a:cubicBezTo>
                  <a:pt x="1210975" y="206426"/>
                  <a:pt x="1213057" y="214193"/>
                  <a:pt x="1209551" y="220268"/>
                </a:cubicBezTo>
                <a:lnTo>
                  <a:pt x="531305" y="1394981"/>
                </a:lnTo>
                <a:lnTo>
                  <a:pt x="1403210" y="355895"/>
                </a:lnTo>
                <a:cubicBezTo>
                  <a:pt x="1407719" y="350523"/>
                  <a:pt x="1415733" y="349822"/>
                  <a:pt x="1421105" y="354330"/>
                </a:cubicBezTo>
                <a:cubicBezTo>
                  <a:pt x="1426477" y="358839"/>
                  <a:pt x="1427175" y="366848"/>
                  <a:pt x="1422667" y="372222"/>
                </a:cubicBezTo>
                <a:lnTo>
                  <a:pt x="550680" y="1411415"/>
                </a:lnTo>
                <a:lnTo>
                  <a:pt x="1589900" y="539393"/>
                </a:lnTo>
                <a:cubicBezTo>
                  <a:pt x="1595272" y="534885"/>
                  <a:pt x="1603286" y="535586"/>
                  <a:pt x="1607795" y="540959"/>
                </a:cubicBezTo>
                <a:cubicBezTo>
                  <a:pt x="1612303" y="546331"/>
                  <a:pt x="1611592" y="554342"/>
                  <a:pt x="1606220" y="558851"/>
                </a:cubicBezTo>
                <a:lnTo>
                  <a:pt x="566931" y="1430934"/>
                </a:lnTo>
                <a:lnTo>
                  <a:pt x="1741843" y="752569"/>
                </a:lnTo>
                <a:cubicBezTo>
                  <a:pt x="1747926" y="749061"/>
                  <a:pt x="1755686" y="751143"/>
                  <a:pt x="1759191" y="757217"/>
                </a:cubicBezTo>
                <a:cubicBezTo>
                  <a:pt x="1762709" y="763292"/>
                  <a:pt x="1760626" y="771059"/>
                  <a:pt x="1754543" y="774565"/>
                </a:cubicBezTo>
                <a:lnTo>
                  <a:pt x="579868" y="1452791"/>
                </a:lnTo>
                <a:lnTo>
                  <a:pt x="1854479" y="988872"/>
                </a:lnTo>
                <a:cubicBezTo>
                  <a:pt x="1861071" y="986472"/>
                  <a:pt x="1868361" y="989870"/>
                  <a:pt x="1870761" y="996461"/>
                </a:cubicBezTo>
                <a:cubicBezTo>
                  <a:pt x="1873148" y="1003052"/>
                  <a:pt x="1869758" y="1010341"/>
                  <a:pt x="1863166" y="1012739"/>
                </a:cubicBezTo>
                <a:lnTo>
                  <a:pt x="588264" y="1476769"/>
                </a:lnTo>
                <a:lnTo>
                  <a:pt x="1924368" y="1241163"/>
                </a:lnTo>
                <a:cubicBezTo>
                  <a:pt x="1931276" y="1239945"/>
                  <a:pt x="1937855" y="1244558"/>
                  <a:pt x="1939074" y="1251466"/>
                </a:cubicBezTo>
                <a:cubicBezTo>
                  <a:pt x="1940293" y="1258373"/>
                  <a:pt x="1935683" y="1264959"/>
                  <a:pt x="1928774" y="1266177"/>
                </a:cubicBezTo>
                <a:lnTo>
                  <a:pt x="592941" y="1501737"/>
                </a:lnTo>
                <a:lnTo>
                  <a:pt x="1949412" y="1501737"/>
                </a:lnTo>
                <a:cubicBezTo>
                  <a:pt x="1956435" y="1501737"/>
                  <a:pt x="1962112" y="1507414"/>
                  <a:pt x="1962112" y="1514437"/>
                </a:cubicBezTo>
                <a:cubicBezTo>
                  <a:pt x="1962112" y="1521447"/>
                  <a:pt x="1956435" y="1527137"/>
                  <a:pt x="1949412" y="1527137"/>
                </a:cubicBezTo>
                <a:lnTo>
                  <a:pt x="592634" y="1527137"/>
                </a:lnTo>
                <a:lnTo>
                  <a:pt x="1928774" y="1762735"/>
                </a:lnTo>
                <a:cubicBezTo>
                  <a:pt x="1930933" y="1763116"/>
                  <a:pt x="1932864" y="1764030"/>
                  <a:pt x="1934477" y="1765300"/>
                </a:cubicBezTo>
                <a:lnTo>
                  <a:pt x="1797025" y="1765300"/>
                </a:lnTo>
                <a:lnTo>
                  <a:pt x="588521" y="1552194"/>
                </a:lnTo>
                <a:lnTo>
                  <a:pt x="1174015" y="1765300"/>
                </a:lnTo>
                <a:lnTo>
                  <a:pt x="1099749" y="1765300"/>
                </a:lnTo>
                <a:lnTo>
                  <a:pt x="579636" y="1575994"/>
                </a:lnTo>
                <a:lnTo>
                  <a:pt x="907512" y="1765300"/>
                </a:lnTo>
                <a:lnTo>
                  <a:pt x="856713" y="1765300"/>
                </a:lnTo>
                <a:lnTo>
                  <a:pt x="567141" y="1598104"/>
                </a:lnTo>
                <a:lnTo>
                  <a:pt x="766388" y="1765300"/>
                </a:lnTo>
                <a:lnTo>
                  <a:pt x="726873" y="1765300"/>
                </a:lnTo>
                <a:lnTo>
                  <a:pt x="550531" y="1617332"/>
                </a:lnTo>
                <a:lnTo>
                  <a:pt x="674694" y="1765300"/>
                </a:lnTo>
                <a:lnTo>
                  <a:pt x="641537" y="1765300"/>
                </a:lnTo>
                <a:lnTo>
                  <a:pt x="531305" y="1633931"/>
                </a:lnTo>
                <a:lnTo>
                  <a:pt x="607153" y="1765300"/>
                </a:lnTo>
                <a:lnTo>
                  <a:pt x="577823" y="1765300"/>
                </a:lnTo>
                <a:lnTo>
                  <a:pt x="509187" y="1646428"/>
                </a:lnTo>
                <a:lnTo>
                  <a:pt x="552455" y="1765300"/>
                </a:lnTo>
                <a:lnTo>
                  <a:pt x="525424" y="1765300"/>
                </a:lnTo>
                <a:lnTo>
                  <a:pt x="485400" y="1655331"/>
                </a:lnTo>
                <a:lnTo>
                  <a:pt x="504792" y="1765300"/>
                </a:lnTo>
                <a:lnTo>
                  <a:pt x="479000" y="1765300"/>
                </a:lnTo>
                <a:lnTo>
                  <a:pt x="460332" y="1659433"/>
                </a:lnTo>
                <a:lnTo>
                  <a:pt x="460332" y="1765300"/>
                </a:lnTo>
                <a:lnTo>
                  <a:pt x="434932" y="1765300"/>
                </a:lnTo>
                <a:lnTo>
                  <a:pt x="434932" y="1659738"/>
                </a:lnTo>
                <a:lnTo>
                  <a:pt x="416317" y="1765300"/>
                </a:lnTo>
                <a:lnTo>
                  <a:pt x="390526" y="1765300"/>
                </a:lnTo>
                <a:lnTo>
                  <a:pt x="409967" y="1655051"/>
                </a:lnTo>
                <a:lnTo>
                  <a:pt x="369839" y="1765300"/>
                </a:lnTo>
                <a:lnTo>
                  <a:pt x="342809" y="1765300"/>
                </a:lnTo>
                <a:lnTo>
                  <a:pt x="385983" y="1646682"/>
                </a:lnTo>
                <a:lnTo>
                  <a:pt x="317496" y="1765300"/>
                </a:lnTo>
                <a:lnTo>
                  <a:pt x="288166" y="1765300"/>
                </a:lnTo>
                <a:lnTo>
                  <a:pt x="364136" y="1633728"/>
                </a:lnTo>
                <a:lnTo>
                  <a:pt x="253727" y="1765300"/>
                </a:lnTo>
                <a:lnTo>
                  <a:pt x="220570" y="1765300"/>
                </a:lnTo>
                <a:lnTo>
                  <a:pt x="344594" y="1617497"/>
                </a:lnTo>
                <a:lnTo>
                  <a:pt x="168449" y="1765300"/>
                </a:lnTo>
                <a:lnTo>
                  <a:pt x="128933" y="1765300"/>
                </a:lnTo>
                <a:lnTo>
                  <a:pt x="328192" y="1598104"/>
                </a:lnTo>
                <a:lnTo>
                  <a:pt x="38602" y="1765300"/>
                </a:lnTo>
                <a:lnTo>
                  <a:pt x="0" y="1765300"/>
                </a:lnTo>
                <a:lnTo>
                  <a:pt x="0" y="1758264"/>
                </a:lnTo>
                <a:lnTo>
                  <a:pt x="315764" y="1575943"/>
                </a:lnTo>
                <a:lnTo>
                  <a:pt x="0" y="1690878"/>
                </a:lnTo>
                <a:lnTo>
                  <a:pt x="0" y="1663840"/>
                </a:lnTo>
                <a:lnTo>
                  <a:pt x="306749" y="1552194"/>
                </a:lnTo>
                <a:lnTo>
                  <a:pt x="0" y="1606283"/>
                </a:lnTo>
                <a:lnTo>
                  <a:pt x="0" y="1580490"/>
                </a:lnTo>
                <a:lnTo>
                  <a:pt x="302630" y="1527137"/>
                </a:lnTo>
                <a:lnTo>
                  <a:pt x="0" y="1527137"/>
                </a:lnTo>
                <a:lnTo>
                  <a:pt x="0" y="1501737"/>
                </a:lnTo>
                <a:lnTo>
                  <a:pt x="302322" y="1501737"/>
                </a:lnTo>
                <a:lnTo>
                  <a:pt x="0" y="1448422"/>
                </a:lnTo>
                <a:lnTo>
                  <a:pt x="0" y="1422629"/>
                </a:lnTo>
                <a:lnTo>
                  <a:pt x="307007" y="1476769"/>
                </a:lnTo>
                <a:lnTo>
                  <a:pt x="0" y="1365021"/>
                </a:lnTo>
                <a:lnTo>
                  <a:pt x="0" y="1337996"/>
                </a:lnTo>
                <a:lnTo>
                  <a:pt x="315530" y="1452842"/>
                </a:lnTo>
                <a:lnTo>
                  <a:pt x="0" y="1270660"/>
                </a:lnTo>
                <a:lnTo>
                  <a:pt x="0" y="1241331"/>
                </a:lnTo>
                <a:lnTo>
                  <a:pt x="328403" y="1430934"/>
                </a:lnTo>
                <a:lnTo>
                  <a:pt x="0" y="1155375"/>
                </a:lnTo>
                <a:lnTo>
                  <a:pt x="0" y="1122218"/>
                </a:lnTo>
                <a:lnTo>
                  <a:pt x="344446" y="1411249"/>
                </a:lnTo>
                <a:lnTo>
                  <a:pt x="0" y="1000754"/>
                </a:lnTo>
                <a:lnTo>
                  <a:pt x="0" y="961239"/>
                </a:lnTo>
                <a:lnTo>
                  <a:pt x="364136" y="1395197"/>
                </a:lnTo>
                <a:lnTo>
                  <a:pt x="0" y="764513"/>
                </a:lnTo>
                <a:lnTo>
                  <a:pt x="0" y="713715"/>
                </a:lnTo>
                <a:lnTo>
                  <a:pt x="386030" y="1382319"/>
                </a:lnTo>
                <a:lnTo>
                  <a:pt x="0" y="321706"/>
                </a:lnTo>
              </a:path>
            </a:pathLst>
          </a:custGeom>
          <a:gradFill>
            <a:gsLst>
              <a:gs pos="0">
                <a:schemeClr val="accent3">
                  <a:alpha val="36000"/>
                </a:schemeClr>
              </a:gs>
              <a:gs pos="100000">
                <a:schemeClr val="accent3">
                  <a:alpha val="6000"/>
                </a:schemeClr>
              </a:gs>
            </a:gsLst>
            <a:lin ang="54053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26" name="Union_#color_$accent3_$accent3-2764&amp;1618"/>
          <p:cNvSpPr/>
          <p:nvPr userDrawn="1">
            <p:custDataLst>
              <p:tags r:id="rId17"/>
            </p:custDataLst>
          </p:nvPr>
        </p:nvSpPr>
        <p:spPr>
          <a:xfrm>
            <a:off x="8486177" y="5778500"/>
            <a:ext cx="2847781" cy="1079500"/>
          </a:xfrm>
          <a:custGeom>
            <a:avLst/>
            <a:gdLst/>
            <a:ahLst/>
            <a:cxnLst/>
            <a:rect l="l" t="t" r="r" b="b"/>
            <a:pathLst>
              <a:path w="2847781" h="1079500">
                <a:moveTo>
                  <a:pt x="2656002" y="1079500"/>
                </a:moveTo>
                <a:lnTo>
                  <a:pt x="2839415" y="1012739"/>
                </a:lnTo>
                <a:cubicBezTo>
                  <a:pt x="2846007" y="1010340"/>
                  <a:pt x="2849410" y="1003052"/>
                  <a:pt x="2847010" y="996461"/>
                </a:cubicBezTo>
                <a:cubicBezTo>
                  <a:pt x="2844610" y="989871"/>
                  <a:pt x="2837320" y="986471"/>
                  <a:pt x="2830728" y="988870"/>
                </a:cubicBezTo>
                <a:lnTo>
                  <a:pt x="2581732" y="1079500"/>
                </a:lnTo>
                <a:lnTo>
                  <a:pt x="2656002" y="1079500"/>
                </a:lnTo>
                <a:moveTo>
                  <a:pt x="2202663" y="1079500"/>
                </a:moveTo>
                <a:lnTo>
                  <a:pt x="2730805" y="774565"/>
                </a:lnTo>
                <a:cubicBezTo>
                  <a:pt x="2736875" y="771059"/>
                  <a:pt x="2738958" y="763292"/>
                  <a:pt x="2735453" y="757217"/>
                </a:cubicBezTo>
                <a:cubicBezTo>
                  <a:pt x="2731948" y="751143"/>
                  <a:pt x="2724175" y="749061"/>
                  <a:pt x="2718105" y="752569"/>
                </a:cubicBezTo>
                <a:lnTo>
                  <a:pt x="2151863" y="1079500"/>
                </a:lnTo>
                <a:lnTo>
                  <a:pt x="2202663" y="1079500"/>
                </a:lnTo>
                <a:moveTo>
                  <a:pt x="1961998" y="1079500"/>
                </a:moveTo>
                <a:lnTo>
                  <a:pt x="2582482" y="558851"/>
                </a:lnTo>
                <a:cubicBezTo>
                  <a:pt x="2587854" y="554342"/>
                  <a:pt x="2588552" y="546331"/>
                  <a:pt x="2584044" y="540959"/>
                </a:cubicBezTo>
                <a:cubicBezTo>
                  <a:pt x="2579535" y="535586"/>
                  <a:pt x="2571521" y="534885"/>
                  <a:pt x="2566149" y="539393"/>
                </a:cubicBezTo>
                <a:lnTo>
                  <a:pt x="1922488" y="1079500"/>
                </a:lnTo>
                <a:lnTo>
                  <a:pt x="1961998" y="1079500"/>
                </a:lnTo>
                <a:moveTo>
                  <a:pt x="1805445" y="1079500"/>
                </a:moveTo>
                <a:lnTo>
                  <a:pt x="2398928" y="372222"/>
                </a:lnTo>
                <a:cubicBezTo>
                  <a:pt x="2403437" y="366848"/>
                  <a:pt x="2402738" y="358839"/>
                  <a:pt x="2397366" y="354330"/>
                </a:cubicBezTo>
                <a:cubicBezTo>
                  <a:pt x="2391994" y="349822"/>
                  <a:pt x="2383981" y="350523"/>
                  <a:pt x="2379472" y="355895"/>
                </a:cubicBezTo>
                <a:lnTo>
                  <a:pt x="1772285" y="1079500"/>
                </a:lnTo>
                <a:lnTo>
                  <a:pt x="1805445" y="1079500"/>
                </a:lnTo>
                <a:moveTo>
                  <a:pt x="1689710" y="1079500"/>
                </a:moveTo>
                <a:lnTo>
                  <a:pt x="2185810" y="220268"/>
                </a:lnTo>
                <a:cubicBezTo>
                  <a:pt x="2189315" y="214193"/>
                  <a:pt x="2187232" y="206426"/>
                  <a:pt x="2181162" y="202918"/>
                </a:cubicBezTo>
                <a:cubicBezTo>
                  <a:pt x="2175078" y="199412"/>
                  <a:pt x="2167319" y="201492"/>
                  <a:pt x="2163813" y="207566"/>
                </a:cubicBezTo>
                <a:lnTo>
                  <a:pt x="1660385" y="1079500"/>
                </a:lnTo>
                <a:lnTo>
                  <a:pt x="1689710" y="1079500"/>
                </a:lnTo>
                <a:moveTo>
                  <a:pt x="1595704" y="1079500"/>
                </a:moveTo>
                <a:lnTo>
                  <a:pt x="1949450" y="107590"/>
                </a:lnTo>
                <a:cubicBezTo>
                  <a:pt x="1951850" y="100999"/>
                  <a:pt x="1948459" y="93711"/>
                  <a:pt x="1941855" y="91313"/>
                </a:cubicBezTo>
                <a:cubicBezTo>
                  <a:pt x="1935277" y="88914"/>
                  <a:pt x="1927987" y="92312"/>
                  <a:pt x="1925587" y="98903"/>
                </a:cubicBezTo>
                <a:lnTo>
                  <a:pt x="1568679" y="1079500"/>
                </a:lnTo>
                <a:lnTo>
                  <a:pt x="1595704" y="1079500"/>
                </a:lnTo>
                <a:moveTo>
                  <a:pt x="1513510" y="1079500"/>
                </a:moveTo>
                <a:lnTo>
                  <a:pt x="1697215" y="37698"/>
                </a:lnTo>
                <a:cubicBezTo>
                  <a:pt x="1698435" y="30791"/>
                  <a:pt x="1693812" y="24204"/>
                  <a:pt x="1686903" y="22986"/>
                </a:cubicBezTo>
                <a:cubicBezTo>
                  <a:pt x="1680007" y="21768"/>
                  <a:pt x="1673415" y="26380"/>
                  <a:pt x="1672196" y="33287"/>
                </a:cubicBezTo>
                <a:lnTo>
                  <a:pt x="1487716" y="1079500"/>
                </a:lnTo>
                <a:lnTo>
                  <a:pt x="1513510" y="1079500"/>
                </a:lnTo>
                <a:moveTo>
                  <a:pt x="1436586" y="1079500"/>
                </a:moveTo>
                <a:lnTo>
                  <a:pt x="1436586" y="12700"/>
                </a:lnTo>
                <a:cubicBezTo>
                  <a:pt x="1436586" y="5686"/>
                  <a:pt x="1430909" y="0"/>
                  <a:pt x="1423886" y="0"/>
                </a:cubicBezTo>
                <a:cubicBezTo>
                  <a:pt x="1416876" y="0"/>
                  <a:pt x="1411186" y="5686"/>
                  <a:pt x="1411186" y="12700"/>
                </a:cubicBezTo>
                <a:lnTo>
                  <a:pt x="1411186" y="1079500"/>
                </a:lnTo>
                <a:lnTo>
                  <a:pt x="1436586" y="1079500"/>
                </a:lnTo>
                <a:moveTo>
                  <a:pt x="1360119" y="1079500"/>
                </a:moveTo>
                <a:lnTo>
                  <a:pt x="1175634" y="33287"/>
                </a:lnTo>
                <a:cubicBezTo>
                  <a:pt x="1174417" y="26380"/>
                  <a:pt x="1167830" y="21768"/>
                  <a:pt x="1160922" y="22986"/>
                </a:cubicBezTo>
                <a:cubicBezTo>
                  <a:pt x="1154015" y="24204"/>
                  <a:pt x="1149403" y="30791"/>
                  <a:pt x="1150620" y="37698"/>
                </a:cubicBezTo>
                <a:lnTo>
                  <a:pt x="1334326" y="1079500"/>
                </a:lnTo>
                <a:lnTo>
                  <a:pt x="1360119" y="1079500"/>
                </a:lnTo>
                <a:moveTo>
                  <a:pt x="1279106" y="1079500"/>
                </a:moveTo>
                <a:lnTo>
                  <a:pt x="922194" y="98903"/>
                </a:lnTo>
                <a:cubicBezTo>
                  <a:pt x="919795" y="92312"/>
                  <a:pt x="912506" y="88914"/>
                  <a:pt x="905915" y="91313"/>
                </a:cubicBezTo>
                <a:cubicBezTo>
                  <a:pt x="899324" y="93711"/>
                  <a:pt x="895927" y="100999"/>
                  <a:pt x="898326" y="107590"/>
                </a:cubicBezTo>
                <a:lnTo>
                  <a:pt x="1252071" y="1079500"/>
                </a:lnTo>
                <a:lnTo>
                  <a:pt x="1279106" y="1079500"/>
                </a:lnTo>
                <a:moveTo>
                  <a:pt x="1187450" y="1079500"/>
                </a:moveTo>
                <a:lnTo>
                  <a:pt x="684023" y="207566"/>
                </a:lnTo>
                <a:cubicBezTo>
                  <a:pt x="680516" y="201492"/>
                  <a:pt x="672748" y="199412"/>
                  <a:pt x="666674" y="202918"/>
                </a:cubicBezTo>
                <a:cubicBezTo>
                  <a:pt x="660599" y="206426"/>
                  <a:pt x="658518" y="214193"/>
                  <a:pt x="662026" y="220268"/>
                </a:cubicBezTo>
                <a:lnTo>
                  <a:pt x="1158121" y="1079500"/>
                </a:lnTo>
                <a:lnTo>
                  <a:pt x="1187450" y="1079500"/>
                </a:lnTo>
                <a:moveTo>
                  <a:pt x="1075491" y="1079500"/>
                </a:moveTo>
                <a:lnTo>
                  <a:pt x="468307" y="355895"/>
                </a:lnTo>
                <a:cubicBezTo>
                  <a:pt x="463799" y="350523"/>
                  <a:pt x="455789" y="349822"/>
                  <a:pt x="450416" y="354330"/>
                </a:cubicBezTo>
                <a:cubicBezTo>
                  <a:pt x="445042" y="358839"/>
                  <a:pt x="444343" y="366848"/>
                  <a:pt x="448850" y="372222"/>
                </a:cubicBezTo>
                <a:lnTo>
                  <a:pt x="1042333" y="1079500"/>
                </a:lnTo>
                <a:lnTo>
                  <a:pt x="1075491" y="1079500"/>
                </a:lnTo>
                <a:moveTo>
                  <a:pt x="925349" y="1079500"/>
                </a:moveTo>
                <a:lnTo>
                  <a:pt x="281681" y="539393"/>
                </a:lnTo>
                <a:cubicBezTo>
                  <a:pt x="276309" y="534885"/>
                  <a:pt x="268298" y="535586"/>
                  <a:pt x="263789" y="540959"/>
                </a:cubicBezTo>
                <a:cubicBezTo>
                  <a:pt x="259281" y="546331"/>
                  <a:pt x="259982" y="554342"/>
                  <a:pt x="265355" y="558851"/>
                </a:cubicBezTo>
                <a:lnTo>
                  <a:pt x="885834" y="1079500"/>
                </a:lnTo>
                <a:lnTo>
                  <a:pt x="925349" y="1079500"/>
                </a:lnTo>
                <a:moveTo>
                  <a:pt x="695966" y="1079500"/>
                </a:moveTo>
                <a:lnTo>
                  <a:pt x="129724" y="752569"/>
                </a:lnTo>
                <a:cubicBezTo>
                  <a:pt x="123650" y="749061"/>
                  <a:pt x="115882" y="751143"/>
                  <a:pt x="112375" y="757217"/>
                </a:cubicBezTo>
                <a:cubicBezTo>
                  <a:pt x="108868" y="763292"/>
                  <a:pt x="110949" y="771059"/>
                  <a:pt x="117023" y="774565"/>
                </a:cubicBezTo>
                <a:lnTo>
                  <a:pt x="645168" y="1079500"/>
                </a:lnTo>
                <a:lnTo>
                  <a:pt x="695966" y="1079500"/>
                </a:lnTo>
                <a:moveTo>
                  <a:pt x="266048" y="1079500"/>
                </a:moveTo>
                <a:lnTo>
                  <a:pt x="191784" y="1079500"/>
                </a:lnTo>
                <a:lnTo>
                  <a:pt x="8360" y="1012739"/>
                </a:lnTo>
                <a:cubicBezTo>
                  <a:pt x="1769" y="1010340"/>
                  <a:pt x="-1629" y="1003052"/>
                  <a:pt x="769" y="996461"/>
                </a:cubicBezTo>
                <a:cubicBezTo>
                  <a:pt x="3168" y="989871"/>
                  <a:pt x="10456" y="986471"/>
                  <a:pt x="17047" y="988870"/>
                </a:cubicBezTo>
                <a:lnTo>
                  <a:pt x="266048" y="1079500"/>
                </a:lnTo>
              </a:path>
            </a:pathLst>
          </a:custGeom>
          <a:gradFill>
            <a:gsLst>
              <a:gs pos="0">
                <a:schemeClr val="accent3">
                  <a:alpha val="80000"/>
                </a:schemeClr>
              </a:gs>
              <a:gs pos="100000">
                <a:schemeClr val="accent3">
                  <a:alpha val="8000"/>
                </a:schemeClr>
              </a:gs>
            </a:gsLst>
            <a:lin ang="540536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27" name="图片 26" descr="C:/Users/ADMIN/AppData/Local/Temp/fig2wpp/@png2x_bg02-2727&amp;8512.png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7" r:link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8" name="图片 27" descr="C:/Users/ADMIN/AppData/Local/Temp/fig2wpp/@png2x_01-2727&amp;8514.png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 r:link="rId5"/>
          <a:stretch>
            <a:fillRect/>
          </a:stretch>
        </p:blipFill>
        <p:spPr>
          <a:xfrm>
            <a:off x="0" y="0"/>
            <a:ext cx="4699000" cy="3099435"/>
          </a:xfrm>
          <a:prstGeom prst="rect">
            <a:avLst/>
          </a:prstGeom>
        </p:spPr>
      </p:pic>
      <p:pic>
        <p:nvPicPr>
          <p:cNvPr id="29" name="图片 28" descr="C:/Users/ADMIN/AppData/Local/Temp/fig2wpp/@png2x_06-2727&amp;8521.png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22" r:link="rId5"/>
          <a:stretch>
            <a:fillRect/>
          </a:stretch>
        </p:blipFill>
        <p:spPr>
          <a:xfrm>
            <a:off x="3251200" y="5588000"/>
            <a:ext cx="960120" cy="615950"/>
          </a:xfrm>
          <a:prstGeom prst="rect">
            <a:avLst/>
          </a:prstGeom>
        </p:spPr>
      </p:pic>
      <p:sp>
        <p:nvSpPr>
          <p:cNvPr id="32" name="Ellipse 2_#color_$accent1_$accent1-2764&amp;1309"/>
          <p:cNvSpPr/>
          <p:nvPr userDrawn="1">
            <p:custDataLst>
              <p:tags r:id="rId23"/>
            </p:custDataLst>
          </p:nvPr>
        </p:nvSpPr>
        <p:spPr>
          <a:xfrm>
            <a:off x="6680200" y="0"/>
            <a:ext cx="5511800" cy="4102100"/>
          </a:xfrm>
          <a:custGeom>
            <a:avLst/>
            <a:gdLst/>
            <a:ahLst/>
            <a:cxnLst/>
            <a:rect l="l" t="t" r="r" b="b"/>
            <a:pathLst>
              <a:path w="5511800" h="4102100">
                <a:moveTo>
                  <a:pt x="255523" y="0"/>
                </a:moveTo>
                <a:lnTo>
                  <a:pt x="5511800" y="0"/>
                </a:lnTo>
                <a:lnTo>
                  <a:pt x="5511800" y="2491384"/>
                </a:lnTo>
                <a:cubicBezTo>
                  <a:pt x="5034953" y="3446285"/>
                  <a:pt x="4048214" y="4102100"/>
                  <a:pt x="2908300" y="4102100"/>
                </a:cubicBezTo>
                <a:cubicBezTo>
                  <a:pt x="1302093" y="4102100"/>
                  <a:pt x="0" y="2800007"/>
                  <a:pt x="0" y="1193800"/>
                </a:cubicBezTo>
                <a:cubicBezTo>
                  <a:pt x="0" y="768347"/>
                  <a:pt x="91356" y="364231"/>
                  <a:pt x="255523" y="0"/>
                </a:cubicBezTo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72000">
                <a:schemeClr val="accent1">
                  <a:alpha val="9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sp>
        <p:nvSpPr>
          <p:cNvPr id="33" name="Union_#color_$accent1_$accent1-2764&amp;1330"/>
          <p:cNvSpPr/>
          <p:nvPr userDrawn="1">
            <p:custDataLst>
              <p:tags r:id="rId24"/>
            </p:custDataLst>
          </p:nvPr>
        </p:nvSpPr>
        <p:spPr>
          <a:xfrm>
            <a:off x="6539247" y="0"/>
            <a:ext cx="5652753" cy="4255750"/>
          </a:xfrm>
          <a:custGeom>
            <a:avLst/>
            <a:gdLst/>
            <a:ahLst/>
            <a:cxnLst/>
            <a:rect l="l" t="t" r="r" b="b"/>
            <a:pathLst>
              <a:path w="5652753" h="4255750">
                <a:moveTo>
                  <a:pt x="3075318" y="0"/>
                </a:moveTo>
                <a:lnTo>
                  <a:pt x="3037218" y="0"/>
                </a:lnTo>
                <a:lnTo>
                  <a:pt x="3037218" y="981346"/>
                </a:lnTo>
                <a:lnTo>
                  <a:pt x="2864168" y="0"/>
                </a:lnTo>
                <a:lnTo>
                  <a:pt x="2825483" y="0"/>
                </a:lnTo>
                <a:lnTo>
                  <a:pt x="2999791" y="988539"/>
                </a:lnTo>
                <a:lnTo>
                  <a:pt x="2640000" y="0"/>
                </a:lnTo>
                <a:lnTo>
                  <a:pt x="2599449" y="0"/>
                </a:lnTo>
                <a:lnTo>
                  <a:pt x="2963850" y="1001196"/>
                </a:lnTo>
                <a:lnTo>
                  <a:pt x="2385797" y="0"/>
                </a:lnTo>
                <a:lnTo>
                  <a:pt x="2341804" y="0"/>
                </a:lnTo>
                <a:lnTo>
                  <a:pt x="2931046" y="1020580"/>
                </a:lnTo>
                <a:lnTo>
                  <a:pt x="2074672" y="0"/>
                </a:lnTo>
                <a:lnTo>
                  <a:pt x="2024939" y="0"/>
                </a:lnTo>
                <a:lnTo>
                  <a:pt x="2901417" y="1044536"/>
                </a:lnTo>
                <a:lnTo>
                  <a:pt x="1656601" y="0"/>
                </a:lnTo>
                <a:lnTo>
                  <a:pt x="1597330" y="0"/>
                </a:lnTo>
                <a:lnTo>
                  <a:pt x="2877464" y="1074177"/>
                </a:lnTo>
                <a:lnTo>
                  <a:pt x="1016999" y="0"/>
                </a:lnTo>
                <a:lnTo>
                  <a:pt x="940802" y="0"/>
                </a:lnTo>
                <a:lnTo>
                  <a:pt x="2858084" y="1106983"/>
                </a:lnTo>
                <a:lnTo>
                  <a:pt x="208691" y="142682"/>
                </a:lnTo>
                <a:cubicBezTo>
                  <a:pt x="198805" y="139084"/>
                  <a:pt x="187874" y="144181"/>
                  <a:pt x="184274" y="154068"/>
                </a:cubicBezTo>
                <a:cubicBezTo>
                  <a:pt x="180677" y="163954"/>
                  <a:pt x="185774" y="174887"/>
                  <a:pt x="195661" y="178485"/>
                </a:cubicBezTo>
                <a:lnTo>
                  <a:pt x="2845397" y="1142910"/>
                </a:lnTo>
                <a:lnTo>
                  <a:pt x="68456" y="653240"/>
                </a:lnTo>
                <a:cubicBezTo>
                  <a:pt x="58094" y="651412"/>
                  <a:pt x="48214" y="658330"/>
                  <a:pt x="46387" y="668692"/>
                </a:cubicBezTo>
                <a:cubicBezTo>
                  <a:pt x="44560" y="679052"/>
                  <a:pt x="51478" y="688933"/>
                  <a:pt x="61839" y="690761"/>
                </a:cubicBezTo>
                <a:lnTo>
                  <a:pt x="2838247" y="1180335"/>
                </a:lnTo>
                <a:lnTo>
                  <a:pt x="19050" y="1180335"/>
                </a:lnTo>
                <a:cubicBezTo>
                  <a:pt x="8529" y="1180335"/>
                  <a:pt x="0" y="1188865"/>
                  <a:pt x="0" y="1199385"/>
                </a:cubicBezTo>
                <a:cubicBezTo>
                  <a:pt x="0" y="1209906"/>
                  <a:pt x="8529" y="1218435"/>
                  <a:pt x="19050" y="1218435"/>
                </a:cubicBezTo>
                <a:lnTo>
                  <a:pt x="2838818" y="1218435"/>
                </a:lnTo>
                <a:lnTo>
                  <a:pt x="61839" y="1708112"/>
                </a:lnTo>
                <a:cubicBezTo>
                  <a:pt x="51478" y="1709941"/>
                  <a:pt x="44560" y="1719821"/>
                  <a:pt x="46387" y="1730185"/>
                </a:cubicBezTo>
                <a:cubicBezTo>
                  <a:pt x="48214" y="1740535"/>
                  <a:pt x="58094" y="1747457"/>
                  <a:pt x="68456" y="1745628"/>
                </a:cubicBezTo>
                <a:lnTo>
                  <a:pt x="2844851" y="1256058"/>
                </a:lnTo>
                <a:lnTo>
                  <a:pt x="195661" y="2220290"/>
                </a:lnTo>
                <a:cubicBezTo>
                  <a:pt x="185774" y="2223884"/>
                  <a:pt x="180677" y="2234819"/>
                  <a:pt x="184274" y="2244700"/>
                </a:cubicBezTo>
                <a:cubicBezTo>
                  <a:pt x="187874" y="2254593"/>
                  <a:pt x="198805" y="2259686"/>
                  <a:pt x="208691" y="2256092"/>
                </a:cubicBezTo>
                <a:lnTo>
                  <a:pt x="2858554" y="1291615"/>
                </a:lnTo>
                <a:lnTo>
                  <a:pt x="416480" y="2701595"/>
                </a:lnTo>
                <a:cubicBezTo>
                  <a:pt x="407368" y="2706853"/>
                  <a:pt x="404246" y="2718511"/>
                  <a:pt x="409508" y="2727617"/>
                </a:cubicBezTo>
                <a:cubicBezTo>
                  <a:pt x="414768" y="2736723"/>
                  <a:pt x="426419" y="2739847"/>
                  <a:pt x="435530" y="2734589"/>
                </a:cubicBezTo>
                <a:lnTo>
                  <a:pt x="2877071" y="1324915"/>
                </a:lnTo>
                <a:lnTo>
                  <a:pt x="717422" y="3137103"/>
                </a:lnTo>
                <a:cubicBezTo>
                  <a:pt x="709361" y="3143860"/>
                  <a:pt x="708311" y="3155887"/>
                  <a:pt x="715074" y="3163938"/>
                </a:cubicBezTo>
                <a:cubicBezTo>
                  <a:pt x="721836" y="3172003"/>
                  <a:pt x="733852" y="3173044"/>
                  <a:pt x="741911" y="3166288"/>
                </a:cubicBezTo>
                <a:lnTo>
                  <a:pt x="2901709" y="1353985"/>
                </a:lnTo>
                <a:lnTo>
                  <a:pt x="1089356" y="3513836"/>
                </a:lnTo>
                <a:cubicBezTo>
                  <a:pt x="1082594" y="3521901"/>
                  <a:pt x="1083645" y="3533915"/>
                  <a:pt x="1091703" y="3540684"/>
                </a:cubicBezTo>
                <a:cubicBezTo>
                  <a:pt x="1099764" y="3547440"/>
                  <a:pt x="1111780" y="3546386"/>
                  <a:pt x="1118542" y="3538334"/>
                </a:cubicBezTo>
                <a:lnTo>
                  <a:pt x="2931046" y="1378293"/>
                </a:lnTo>
                <a:lnTo>
                  <a:pt x="1521155" y="3820211"/>
                </a:lnTo>
                <a:cubicBezTo>
                  <a:pt x="1515897" y="3829329"/>
                  <a:pt x="1519022" y="3840975"/>
                  <a:pt x="1528128" y="3846246"/>
                </a:cubicBezTo>
                <a:cubicBezTo>
                  <a:pt x="1537246" y="3851504"/>
                  <a:pt x="1548892" y="3848379"/>
                  <a:pt x="1554150" y="3839274"/>
                </a:cubicBezTo>
                <a:lnTo>
                  <a:pt x="2963748" y="1397851"/>
                </a:lnTo>
                <a:lnTo>
                  <a:pt x="1999552" y="4046957"/>
                </a:lnTo>
                <a:cubicBezTo>
                  <a:pt x="1995957" y="4056837"/>
                  <a:pt x="2001063" y="4067772"/>
                  <a:pt x="2010943" y="4071366"/>
                </a:cubicBezTo>
                <a:cubicBezTo>
                  <a:pt x="2020824" y="4074973"/>
                  <a:pt x="2031759" y="4069867"/>
                  <a:pt x="2035366" y="4059987"/>
                </a:cubicBezTo>
                <a:lnTo>
                  <a:pt x="2999791" y="1410233"/>
                </a:lnTo>
                <a:lnTo>
                  <a:pt x="2510117" y="4187190"/>
                </a:lnTo>
                <a:cubicBezTo>
                  <a:pt x="2508288" y="4197553"/>
                  <a:pt x="2515210" y="4207434"/>
                  <a:pt x="2525573" y="4209250"/>
                </a:cubicBezTo>
                <a:cubicBezTo>
                  <a:pt x="2535936" y="4211079"/>
                  <a:pt x="2545817" y="4204170"/>
                  <a:pt x="2547645" y="4193807"/>
                </a:cubicBezTo>
                <a:lnTo>
                  <a:pt x="3037218" y="1417422"/>
                </a:lnTo>
                <a:lnTo>
                  <a:pt x="3037218" y="4236695"/>
                </a:lnTo>
                <a:cubicBezTo>
                  <a:pt x="3037218" y="4247223"/>
                  <a:pt x="3045739" y="4255745"/>
                  <a:pt x="3056268" y="4255745"/>
                </a:cubicBezTo>
                <a:cubicBezTo>
                  <a:pt x="3066783" y="4255745"/>
                  <a:pt x="3075318" y="4247223"/>
                  <a:pt x="3075318" y="4236695"/>
                </a:cubicBezTo>
                <a:lnTo>
                  <a:pt x="3075318" y="1416812"/>
                </a:lnTo>
                <a:lnTo>
                  <a:pt x="3564992" y="4193807"/>
                </a:lnTo>
                <a:cubicBezTo>
                  <a:pt x="3566820" y="4204170"/>
                  <a:pt x="3576701" y="4211079"/>
                  <a:pt x="3587064" y="4209250"/>
                </a:cubicBezTo>
                <a:cubicBezTo>
                  <a:pt x="3597415" y="4207434"/>
                  <a:pt x="3604336" y="4197553"/>
                  <a:pt x="3602507" y="4187190"/>
                </a:cubicBezTo>
                <a:lnTo>
                  <a:pt x="3112935" y="1410805"/>
                </a:lnTo>
                <a:lnTo>
                  <a:pt x="4077157" y="4059987"/>
                </a:lnTo>
                <a:cubicBezTo>
                  <a:pt x="4080764" y="4069867"/>
                  <a:pt x="4091686" y="4074973"/>
                  <a:pt x="4101579" y="4071366"/>
                </a:cubicBezTo>
                <a:cubicBezTo>
                  <a:pt x="4111460" y="4067772"/>
                  <a:pt x="4116565" y="4056837"/>
                  <a:pt x="4112959" y="4046957"/>
                </a:cubicBezTo>
                <a:lnTo>
                  <a:pt x="3148584" y="1397356"/>
                </a:lnTo>
                <a:lnTo>
                  <a:pt x="4558475" y="3839274"/>
                </a:lnTo>
                <a:cubicBezTo>
                  <a:pt x="4563732" y="3848379"/>
                  <a:pt x="4575391" y="3851504"/>
                  <a:pt x="4584497" y="3846246"/>
                </a:cubicBezTo>
                <a:cubicBezTo>
                  <a:pt x="4593603" y="3840975"/>
                  <a:pt x="4596727" y="3829329"/>
                  <a:pt x="4591469" y="3820211"/>
                </a:cubicBezTo>
                <a:lnTo>
                  <a:pt x="3181807" y="1378687"/>
                </a:lnTo>
                <a:lnTo>
                  <a:pt x="4993983" y="3538334"/>
                </a:lnTo>
                <a:cubicBezTo>
                  <a:pt x="5000739" y="3546386"/>
                  <a:pt x="5012754" y="3547440"/>
                  <a:pt x="5020818" y="3540684"/>
                </a:cubicBezTo>
                <a:cubicBezTo>
                  <a:pt x="5028883" y="3533915"/>
                  <a:pt x="5029924" y="3521901"/>
                  <a:pt x="5023168" y="3513836"/>
                </a:cubicBezTo>
                <a:lnTo>
                  <a:pt x="3210547" y="1353668"/>
                </a:lnTo>
                <a:lnTo>
                  <a:pt x="5370728" y="3166288"/>
                </a:lnTo>
                <a:cubicBezTo>
                  <a:pt x="5378780" y="3173044"/>
                  <a:pt x="5390794" y="3172003"/>
                  <a:pt x="5397564" y="3163938"/>
                </a:cubicBezTo>
                <a:cubicBezTo>
                  <a:pt x="5404320" y="3155887"/>
                  <a:pt x="5403279" y="3143860"/>
                  <a:pt x="5395214" y="3137103"/>
                </a:cubicBezTo>
                <a:lnTo>
                  <a:pt x="3235579" y="1324928"/>
                </a:lnTo>
                <a:lnTo>
                  <a:pt x="5652757" y="2720531"/>
                </a:lnTo>
                <a:lnTo>
                  <a:pt x="5652757" y="2676538"/>
                </a:lnTo>
                <a:lnTo>
                  <a:pt x="3254248" y="1291717"/>
                </a:lnTo>
                <a:lnTo>
                  <a:pt x="5652757" y="2164702"/>
                </a:lnTo>
                <a:lnTo>
                  <a:pt x="5652757" y="2124151"/>
                </a:lnTo>
                <a:lnTo>
                  <a:pt x="3267672" y="1256059"/>
                </a:lnTo>
                <a:lnTo>
                  <a:pt x="5652757" y="1676629"/>
                </a:lnTo>
                <a:lnTo>
                  <a:pt x="5652757" y="1637944"/>
                </a:lnTo>
                <a:lnTo>
                  <a:pt x="3273704" y="1218435"/>
                </a:lnTo>
                <a:lnTo>
                  <a:pt x="5652757" y="1218435"/>
                </a:lnTo>
                <a:lnTo>
                  <a:pt x="5652757" y="1180335"/>
                </a:lnTo>
                <a:lnTo>
                  <a:pt x="3274276" y="1180335"/>
                </a:lnTo>
                <a:lnTo>
                  <a:pt x="5652757" y="760928"/>
                </a:lnTo>
                <a:lnTo>
                  <a:pt x="5652757" y="722241"/>
                </a:lnTo>
                <a:lnTo>
                  <a:pt x="3267126" y="1142909"/>
                </a:lnTo>
                <a:lnTo>
                  <a:pt x="5652757" y="274613"/>
                </a:lnTo>
                <a:lnTo>
                  <a:pt x="5652757" y="234067"/>
                </a:lnTo>
                <a:lnTo>
                  <a:pt x="3254705" y="1106882"/>
                </a:lnTo>
                <a:lnTo>
                  <a:pt x="5171821" y="0"/>
                </a:lnTo>
                <a:lnTo>
                  <a:pt x="5095621" y="0"/>
                </a:lnTo>
                <a:lnTo>
                  <a:pt x="3235185" y="1074162"/>
                </a:lnTo>
                <a:lnTo>
                  <a:pt x="4515307" y="0"/>
                </a:lnTo>
                <a:lnTo>
                  <a:pt x="4456036" y="0"/>
                </a:lnTo>
                <a:lnTo>
                  <a:pt x="3210839" y="1044851"/>
                </a:lnTo>
                <a:lnTo>
                  <a:pt x="4087584" y="0"/>
                </a:lnTo>
                <a:lnTo>
                  <a:pt x="4037851" y="0"/>
                </a:lnTo>
                <a:lnTo>
                  <a:pt x="3181807" y="1020187"/>
                </a:lnTo>
                <a:lnTo>
                  <a:pt x="3770821" y="0"/>
                </a:lnTo>
                <a:lnTo>
                  <a:pt x="3726828" y="0"/>
                </a:lnTo>
                <a:lnTo>
                  <a:pt x="3148482" y="1001687"/>
                </a:lnTo>
                <a:lnTo>
                  <a:pt x="3513074" y="0"/>
                </a:lnTo>
                <a:lnTo>
                  <a:pt x="3472523" y="0"/>
                </a:lnTo>
                <a:lnTo>
                  <a:pt x="3112935" y="987961"/>
                </a:lnTo>
                <a:lnTo>
                  <a:pt x="3287154" y="0"/>
                </a:lnTo>
                <a:lnTo>
                  <a:pt x="3248457" y="0"/>
                </a:lnTo>
                <a:lnTo>
                  <a:pt x="3075318" y="981950"/>
                </a:lnTo>
                <a:lnTo>
                  <a:pt x="3075318" y="0"/>
                </a:lnTo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80000">
                <a:schemeClr val="accent1">
                  <a:alpha val="13000"/>
                </a:schemeClr>
              </a:gs>
            </a:gsLst>
            <a:lin ang="5400000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34" name="图片 33" descr="C:/Users/ADMIN/AppData/Local/Temp/fig2wpp/@png2x_02-2727&amp;8529.png"/>
          <p:cNvPicPr>
            <a:picLocks noChangeAspect="1"/>
          </p:cNvPicPr>
          <p:nvPr userDrawn="1">
            <p:custDataLst>
              <p:tags r:id="rId25"/>
            </p:custDataLst>
          </p:nvPr>
        </p:nvPicPr>
        <p:blipFill>
          <a:blip r:embed="rId26" r:link="rId5"/>
          <a:stretch>
            <a:fillRect/>
          </a:stretch>
        </p:blipFill>
        <p:spPr>
          <a:xfrm>
            <a:off x="6993890" y="2303145"/>
            <a:ext cx="1951355" cy="1595755"/>
          </a:xfrm>
          <a:prstGeom prst="rect">
            <a:avLst/>
          </a:prstGeom>
        </p:spPr>
      </p:pic>
      <p:pic>
        <p:nvPicPr>
          <p:cNvPr id="35" name="图片 34" descr="C:/Users/ADMIN/AppData/Local/Temp/fig2wpp/@png2x_01-2727&amp;8527.png"/>
          <p:cNvPicPr>
            <a:picLocks noChangeAspect="1"/>
          </p:cNvPicPr>
          <p:nvPr userDrawn="1">
            <p:custDataLst>
              <p:tags r:id="rId27"/>
            </p:custDataLst>
          </p:nvPr>
        </p:nvPicPr>
        <p:blipFill>
          <a:blip r:embed="rId28" r:link="rId5"/>
          <a:stretch>
            <a:fillRect/>
          </a:stretch>
        </p:blipFill>
        <p:spPr>
          <a:xfrm>
            <a:off x="9474200" y="3222625"/>
            <a:ext cx="1260475" cy="1501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29"/>
            </p:custDataLst>
          </p:nvPr>
        </p:nvSpPr>
        <p:spPr>
          <a:xfrm>
            <a:off x="1231900" y="939800"/>
            <a:ext cx="5702300" cy="29464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7000" b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2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33"/>
            </p:custDataLst>
          </p:nvPr>
        </p:nvSpPr>
        <p:spPr>
          <a:xfrm>
            <a:off x="1247502" y="4197800"/>
            <a:ext cx="5077098" cy="6409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20.png"/><Relationship Id="rId18" Type="http://schemas.openxmlformats.org/officeDocument/2006/relationships/tags" Target="../tags/tag123.xml"/><Relationship Id="rId17" Type="http://schemas.openxmlformats.org/officeDocument/2006/relationships/image" Target="../media/image5.png"/><Relationship Id="rId16" Type="http://schemas.openxmlformats.org/officeDocument/2006/relationships/tags" Target="../tags/tag122.xml"/><Relationship Id="rId15" Type="http://schemas.openxmlformats.org/officeDocument/2006/relationships/image" Target="NULL" TargetMode="External"/><Relationship Id="rId14" Type="http://schemas.openxmlformats.org/officeDocument/2006/relationships/image" Target="../media/image7.png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2515_#color_$accent1_$accent1-2764&amp;1540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gradFill>
            <a:gsLst>
              <a:gs pos="57000">
                <a:schemeClr val="accent1">
                  <a:alpha val="0"/>
                </a:schemeClr>
              </a:gs>
              <a:gs pos="100000">
                <a:schemeClr val="accent1">
                  <a:alpha val="11000"/>
                </a:schemeClr>
              </a:gs>
            </a:gsLst>
            <a:lin ang="8317369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sp>
      <p:pic>
        <p:nvPicPr>
          <p:cNvPr id="13" name="图片 12" descr="C:/Users/ADMIN/AppData/Local/Temp/fig2wpp/@png2x_bg-2692&amp;3676.png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 r:link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 descr="C:/Users/ADMIN/AppData/Local/Temp/fig2wpp/@png2x_02-2727&amp;8210.png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 r:link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C:/Users/ADMIN/AppData/Local/Temp/fig2wpp/@png2x_01-2727&amp;8211.png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 r:link="rId15"/>
          <a:stretch>
            <a:fillRect/>
          </a:stretch>
        </p:blipFill>
        <p:spPr>
          <a:xfrm>
            <a:off x="10629900" y="0"/>
            <a:ext cx="1562100" cy="167957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50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51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5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3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54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55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6.xml"/><Relationship Id="rId2" Type="http://schemas.openxmlformats.org/officeDocument/2006/relationships/image" Target="../media/image49.png"/><Relationship Id="rId1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57.xml"/><Relationship Id="rId3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58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59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60.xml"/><Relationship Id="rId4" Type="http://schemas.openxmlformats.org/officeDocument/2006/relationships/image" Target="../media/image64.png"/><Relationship Id="rId3" Type="http://schemas.openxmlformats.org/officeDocument/2006/relationships/image" Target="../media/image53.png"/><Relationship Id="rId2" Type="http://schemas.openxmlformats.org/officeDocument/2006/relationships/image" Target="../media/image22.png"/><Relationship Id="rId1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2.xml"/><Relationship Id="rId1" Type="http://schemas.openxmlformats.org/officeDocument/2006/relationships/tags" Target="../tags/tag16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3.xml"/><Relationship Id="rId1" Type="http://schemas.openxmlformats.org/officeDocument/2006/relationships/hyperlink" Target="https://zhidao.baidu.com/search?word=%E5%85%B3%E9%94%AE%E6%97%B6%E5%88%BB&amp;fr=iknow_pc_qb_highligh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64.xml"/><Relationship Id="rId1" Type="http://schemas.openxmlformats.org/officeDocument/2006/relationships/hyperlink" Target="https://zhidao.baidu.com/search?word=%E5%85%B3%E9%94%AE%E6%97%B6%E5%88%BB&amp;fr=iknow_pc_qb_highlight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65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tags" Target="../tags/tag14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5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6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7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48.xml"/><Relationship Id="rId6" Type="http://schemas.openxmlformats.org/officeDocument/2006/relationships/image" Target="../media/image36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49.xml"/><Relationship Id="rId2" Type="http://schemas.openxmlformats.org/officeDocument/2006/relationships/image" Target="../media/image37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683260" y="1569720"/>
            <a:ext cx="7233920" cy="1412240"/>
          </a:xfrm>
        </p:spPr>
        <p:txBody>
          <a:bodyPr lIns="0" rIns="0"/>
          <a:lstStyle/>
          <a:p>
            <a:r>
              <a:rPr lang="zh-CN" altLang="en-US">
                <a:solidFill>
                  <a:schemeClr val="tx2"/>
                </a:solidFill>
              </a:rPr>
              <a:t>唯一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765534" y="4070164"/>
            <a:ext cx="5098489" cy="620179"/>
          </a:xfrm>
        </p:spPr>
        <p:txBody>
          <a:bodyPr lIns="43180"/>
          <a:lstStyle/>
          <a:p>
            <a:r>
              <a:rPr lang="en-US" altLang="zh-CN">
                <a:solidFill>
                  <a:schemeClr val="tx2"/>
                </a:solidFill>
              </a:rPr>
              <a:t>汇报人: </a:t>
            </a:r>
            <a:r>
              <a:rPr lang="zh-CN" altLang="en-US">
                <a:solidFill>
                  <a:schemeClr val="tx2"/>
                </a:solidFill>
                <a:ea typeface="宋体" panose="02010600030101010101" pitchFamily="2" charset="-122"/>
              </a:rPr>
              <a:t>陈映西</a:t>
            </a:r>
            <a:endParaRPr lang="zh-CN" altLang="en-US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260" y="333756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chemeClr val="dk1"/>
                </a:solidFill>
                <a:sym typeface="+mn-ea"/>
              </a:rPr>
              <a:t>北京信息科技大学红十字会学生分会</a:t>
            </a:r>
            <a:endParaRPr lang="zh-CN" altLang="en-US" sz="2800" dirty="0">
              <a:solidFill>
                <a:schemeClr val="dk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203200"/>
            <a:ext cx="49142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句</a:t>
            </a:r>
            <a:r>
              <a:rPr lang="en-US" altLang="zh-CN" sz="3600"/>
              <a:t> </a:t>
            </a:r>
            <a:r>
              <a:rPr lang="zh-CN" altLang="en-US" sz="3600"/>
              <a:t>句</a:t>
            </a:r>
            <a:r>
              <a:rPr lang="en-US" altLang="zh-CN" sz="3600"/>
              <a:t> </a:t>
            </a:r>
            <a:r>
              <a:rPr lang="zh-CN" altLang="en-US" sz="3600"/>
              <a:t>不</a:t>
            </a:r>
            <a:r>
              <a:rPr lang="en-US" altLang="zh-CN" sz="3600"/>
              <a:t> </a:t>
            </a:r>
            <a:r>
              <a:rPr lang="zh-CN" altLang="en-US" sz="3600"/>
              <a:t>轻易（随便）</a:t>
            </a:r>
            <a:endParaRPr lang="zh-CN" altLang="en-US" sz="3600"/>
          </a:p>
        </p:txBody>
      </p:sp>
      <p:sp>
        <p:nvSpPr>
          <p:cNvPr id="4" name="文本框 3"/>
          <p:cNvSpPr txBox="1"/>
          <p:nvPr/>
        </p:nvSpPr>
        <p:spPr>
          <a:xfrm>
            <a:off x="5577840" y="212090"/>
            <a:ext cx="68630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眼神中飘移（看，形象的表达）</a:t>
            </a:r>
            <a:endParaRPr lang="zh-CN" altLang="en-US" sz="3600"/>
          </a:p>
        </p:txBody>
      </p:sp>
      <p:pic>
        <p:nvPicPr>
          <p:cNvPr id="5" name="图片 4" descr="句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930" y="1014730"/>
            <a:ext cx="3778250" cy="2787650"/>
          </a:xfrm>
          <a:prstGeom prst="rect">
            <a:avLst/>
          </a:prstGeom>
        </p:spPr>
      </p:pic>
      <p:pic>
        <p:nvPicPr>
          <p:cNvPr id="10" name="图片 9" descr="随便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" y="3936365"/>
            <a:ext cx="3907790" cy="25939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rcRect l="15270" t="32950" r="11500" b="44718"/>
          <a:stretch>
            <a:fillRect/>
          </a:stretch>
        </p:blipFill>
        <p:spPr>
          <a:xfrm>
            <a:off x="6764655" y="2075180"/>
            <a:ext cx="4041775" cy="27387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10185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总是在</a:t>
            </a:r>
            <a:r>
              <a:rPr lang="en-US" altLang="zh-CN" sz="3600"/>
              <a:t> </a:t>
            </a:r>
            <a:r>
              <a:rPr lang="zh-CN" altLang="en-US" sz="3600"/>
              <a:t>关键</a:t>
            </a:r>
            <a:r>
              <a:rPr lang="en-US" altLang="zh-CN" sz="3600"/>
              <a:t> </a:t>
            </a:r>
            <a:r>
              <a:rPr lang="zh-CN" altLang="en-US" sz="3600"/>
              <a:t>时刻</a:t>
            </a:r>
            <a:r>
              <a:rPr lang="en-US" altLang="zh-CN" sz="3600"/>
              <a:t> </a:t>
            </a:r>
            <a:r>
              <a:rPr lang="zh-CN" altLang="en-US" sz="3600"/>
              <a:t>清楚</a:t>
            </a:r>
            <a:r>
              <a:rPr lang="en-US" altLang="zh-CN" sz="3600"/>
              <a:t> </a:t>
            </a:r>
            <a:r>
              <a:rPr lang="zh-CN" altLang="en-US" sz="3600"/>
              <a:t>洞悉（看到了解）</a:t>
            </a:r>
            <a:endParaRPr lang="zh-CN" altLang="en-US" sz="3600"/>
          </a:p>
        </p:txBody>
      </p:sp>
      <p:pic>
        <p:nvPicPr>
          <p:cNvPr id="3" name="图片 2" descr="重要，关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8775" y="1066165"/>
            <a:ext cx="3855085" cy="2765425"/>
          </a:xfrm>
          <a:prstGeom prst="rect">
            <a:avLst/>
          </a:prstGeom>
        </p:spPr>
      </p:pic>
      <p:pic>
        <p:nvPicPr>
          <p:cNvPr id="4" name="图片 3" descr="时刻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380" y="1082675"/>
            <a:ext cx="3566160" cy="2567940"/>
          </a:xfrm>
          <a:prstGeom prst="rect">
            <a:avLst/>
          </a:prstGeom>
        </p:spPr>
      </p:pic>
      <p:pic>
        <p:nvPicPr>
          <p:cNvPr id="5" name="图片 4" descr="清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" y="3938905"/>
            <a:ext cx="3655695" cy="2821940"/>
          </a:xfrm>
          <a:prstGeom prst="rect">
            <a:avLst/>
          </a:prstGeom>
        </p:spPr>
      </p:pic>
      <p:pic>
        <p:nvPicPr>
          <p:cNvPr id="10" name="图片 9" descr="了解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860" y="3807460"/>
            <a:ext cx="3837305" cy="2800350"/>
          </a:xfrm>
          <a:prstGeom prst="rect">
            <a:avLst/>
          </a:prstGeom>
        </p:spPr>
      </p:pic>
      <p:pic>
        <p:nvPicPr>
          <p:cNvPr id="11" name="图片 10" descr="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" y="1064260"/>
            <a:ext cx="3543300" cy="25863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rcRect l="12635" t="33543" r="11992" b="43904"/>
          <a:stretch>
            <a:fillRect/>
          </a:stretch>
        </p:blipFill>
        <p:spPr>
          <a:xfrm>
            <a:off x="4168775" y="4137660"/>
            <a:ext cx="3714115" cy="2470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9465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你</a:t>
            </a:r>
            <a:r>
              <a:rPr lang="en-US" altLang="zh-CN" sz="3600"/>
              <a:t> </a:t>
            </a:r>
            <a:r>
              <a:rPr lang="zh-CN" altLang="en-US" sz="3600"/>
              <a:t>的</a:t>
            </a:r>
            <a:r>
              <a:rPr lang="en-US" altLang="zh-CN" sz="3600"/>
              <a:t> </a:t>
            </a:r>
            <a:r>
              <a:rPr lang="zh-CN" altLang="en-US" sz="3600"/>
              <a:t>不</a:t>
            </a:r>
            <a:r>
              <a:rPr lang="en-US" altLang="zh-CN" sz="3600"/>
              <a:t> </a:t>
            </a:r>
            <a:r>
              <a:rPr lang="zh-CN" altLang="en-US" sz="3600"/>
              <a:t>坚定</a:t>
            </a:r>
            <a:r>
              <a:rPr lang="en-US" altLang="zh-CN" sz="3600"/>
              <a:t> </a:t>
            </a:r>
            <a:r>
              <a:rPr lang="zh-CN" altLang="en-US" sz="3600"/>
              <a:t>配合</a:t>
            </a:r>
            <a:r>
              <a:rPr lang="en-US" altLang="zh-CN" sz="3600"/>
              <a:t> </a:t>
            </a:r>
            <a:r>
              <a:rPr lang="zh-CN" altLang="en-US" sz="3600"/>
              <a:t>我</a:t>
            </a:r>
            <a:r>
              <a:rPr lang="en-US" altLang="zh-CN" sz="3600"/>
              <a:t> </a:t>
            </a:r>
            <a:r>
              <a:rPr lang="zh-CN" altLang="en-US" sz="3600"/>
              <a:t>颠沛流离（流浪）</a:t>
            </a:r>
            <a:endParaRPr lang="zh-CN" altLang="en-US" sz="3600"/>
          </a:p>
        </p:txBody>
      </p:sp>
      <p:pic>
        <p:nvPicPr>
          <p:cNvPr id="4" name="图片 3" descr="流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4765" y="3327400"/>
            <a:ext cx="4222750" cy="3530600"/>
          </a:xfrm>
          <a:prstGeom prst="rect">
            <a:avLst/>
          </a:prstGeom>
        </p:spPr>
      </p:pic>
      <p:pic>
        <p:nvPicPr>
          <p:cNvPr id="5" name="图片 4" descr="配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330" y="1098550"/>
            <a:ext cx="4222750" cy="3048000"/>
          </a:xfrm>
          <a:prstGeom prst="rect">
            <a:avLst/>
          </a:prstGeom>
        </p:spPr>
      </p:pic>
      <p:pic>
        <p:nvPicPr>
          <p:cNvPr id="3" name="图片 2" descr="坚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" y="1098550"/>
            <a:ext cx="4117975" cy="32372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7452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死去中</a:t>
            </a:r>
            <a:r>
              <a:rPr lang="en-US" altLang="zh-CN" sz="3600"/>
              <a:t> </a:t>
            </a:r>
            <a:r>
              <a:rPr lang="zh-CN" altLang="en-US" sz="3600"/>
              <a:t>清醒（醒）</a:t>
            </a:r>
            <a:endParaRPr lang="zh-CN" altLang="en-US" sz="36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805" y="2019300"/>
            <a:ext cx="4649470" cy="3081020"/>
          </a:xfrm>
          <a:prstGeom prst="rect">
            <a:avLst/>
          </a:prstGeom>
        </p:spPr>
      </p:pic>
      <p:pic>
        <p:nvPicPr>
          <p:cNvPr id="4" name="图片 3" descr="醒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66875"/>
            <a:ext cx="4267200" cy="3708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94399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明白（知道）</a:t>
            </a:r>
            <a:r>
              <a:rPr lang="en-US" altLang="zh-CN" sz="3600"/>
              <a:t> </a:t>
            </a:r>
            <a:r>
              <a:rPr lang="zh-CN" altLang="en-US" sz="3600"/>
              <a:t>你</a:t>
            </a:r>
            <a:r>
              <a:rPr lang="en-US" altLang="zh-CN" sz="3600"/>
              <a:t> </a:t>
            </a:r>
            <a:r>
              <a:rPr lang="zh-CN" altLang="en-US" sz="3600"/>
              <a:t>背着（暗地）</a:t>
            </a:r>
            <a:r>
              <a:rPr lang="en-US" altLang="zh-CN" sz="3600"/>
              <a:t> </a:t>
            </a:r>
            <a:r>
              <a:rPr lang="zh-CN" altLang="en-US" sz="3600"/>
              <a:t>我</a:t>
            </a:r>
            <a:r>
              <a:rPr lang="en-US" altLang="zh-CN" sz="3600"/>
              <a:t> </a:t>
            </a:r>
            <a:r>
              <a:rPr lang="zh-CN" altLang="en-US" sz="3600"/>
              <a:t>聪明</a:t>
            </a:r>
            <a:endParaRPr lang="zh-CN" altLang="en-US" sz="3600"/>
          </a:p>
        </p:txBody>
      </p:sp>
      <p:pic>
        <p:nvPicPr>
          <p:cNvPr id="3" name="图片 2" descr="知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485" y="861060"/>
            <a:ext cx="4229100" cy="2762250"/>
          </a:xfrm>
          <a:prstGeom prst="rect">
            <a:avLst/>
          </a:prstGeom>
        </p:spPr>
      </p:pic>
      <p:pic>
        <p:nvPicPr>
          <p:cNvPr id="4" name="图片 3" descr="暗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165" y="861060"/>
            <a:ext cx="4273550" cy="3016250"/>
          </a:xfrm>
          <a:prstGeom prst="rect">
            <a:avLst/>
          </a:prstGeom>
        </p:spPr>
      </p:pic>
      <p:pic>
        <p:nvPicPr>
          <p:cNvPr id="5" name="图片 4" descr="聪明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70" y="3429000"/>
            <a:ext cx="4273550" cy="3289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7452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不</a:t>
            </a:r>
            <a:r>
              <a:rPr lang="en-US" altLang="zh-CN" sz="3600"/>
              <a:t> </a:t>
            </a:r>
            <a:r>
              <a:rPr lang="zh-CN" altLang="en-US" sz="3600"/>
              <a:t>只</a:t>
            </a:r>
            <a:r>
              <a:rPr lang="en-US" altLang="zh-CN" sz="3600"/>
              <a:t> </a:t>
            </a:r>
            <a:r>
              <a:rPr lang="zh-CN" altLang="en-US" sz="3600"/>
              <a:t>是</a:t>
            </a:r>
            <a:r>
              <a:rPr lang="en-US" altLang="zh-CN" sz="3600"/>
              <a:t> </a:t>
            </a:r>
            <a:r>
              <a:rPr lang="zh-CN" altLang="en-US" sz="3600"/>
              <a:t>如影随形（陪）</a:t>
            </a:r>
            <a:endParaRPr lang="zh-CN" altLang="en-US" sz="3600"/>
          </a:p>
        </p:txBody>
      </p:sp>
      <p:pic>
        <p:nvPicPr>
          <p:cNvPr id="3" name="图片 2" descr="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20" y="1619885"/>
            <a:ext cx="2468245" cy="37712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9488" t="30687" r="14000" b="45490"/>
          <a:stretch>
            <a:fillRect/>
          </a:stretch>
        </p:blipFill>
        <p:spPr>
          <a:xfrm>
            <a:off x="2974340" y="1818640"/>
            <a:ext cx="5292725" cy="3572510"/>
          </a:xfrm>
          <a:prstGeom prst="rect">
            <a:avLst/>
          </a:prstGeom>
        </p:spPr>
      </p:pic>
      <p:pic>
        <p:nvPicPr>
          <p:cNvPr id="5" name="图片 4" descr="陪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120" y="1818640"/>
            <a:ext cx="4235450" cy="3371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95910" y="154940"/>
            <a:ext cx="7452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闭上眼睛</a:t>
            </a:r>
            <a:r>
              <a:rPr lang="en-US" altLang="zh-CN" sz="3600"/>
              <a:t> </a:t>
            </a:r>
            <a:r>
              <a:rPr lang="zh-CN" altLang="en-US" sz="3600"/>
              <a:t>用心看清（感受）</a:t>
            </a:r>
            <a:endParaRPr lang="zh-CN" altLang="en-US" sz="3600"/>
          </a:p>
        </p:txBody>
      </p:sp>
      <p:pic>
        <p:nvPicPr>
          <p:cNvPr id="3" name="图片 2" descr="感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3330" y="1725295"/>
            <a:ext cx="4260850" cy="3143250"/>
          </a:xfrm>
          <a:prstGeom prst="rect">
            <a:avLst/>
          </a:prstGeom>
        </p:spPr>
      </p:pic>
      <p:pic>
        <p:nvPicPr>
          <p:cNvPr id="4" name="图片 3" descr="醒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85" y="1574800"/>
            <a:ext cx="4267200" cy="37084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9203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没</a:t>
            </a:r>
            <a:r>
              <a:rPr lang="en-US" altLang="zh-CN" sz="3600"/>
              <a:t> </a:t>
            </a:r>
            <a:r>
              <a:rPr lang="zh-CN" altLang="en-US" sz="3600"/>
              <a:t>人</a:t>
            </a:r>
            <a:r>
              <a:rPr lang="en-US" altLang="zh-CN" sz="3600"/>
              <a:t> </a:t>
            </a:r>
            <a:r>
              <a:rPr lang="zh-CN" altLang="en-US" sz="3600"/>
              <a:t>能比拟（像）眼神</a:t>
            </a:r>
            <a:r>
              <a:rPr lang="en-US" altLang="zh-CN" sz="3600"/>
              <a:t> </a:t>
            </a:r>
            <a:r>
              <a:rPr lang="zh-CN" altLang="en-US" sz="3600"/>
              <a:t>没</a:t>
            </a:r>
            <a:r>
              <a:rPr lang="en-US" altLang="zh-CN" sz="3600"/>
              <a:t> </a:t>
            </a:r>
            <a:r>
              <a:rPr lang="zh-CN" altLang="en-US" sz="3600"/>
              <a:t>肯定</a:t>
            </a:r>
            <a:endParaRPr lang="zh-CN" altLang="en-US" sz="3600"/>
          </a:p>
        </p:txBody>
      </p:sp>
      <p:pic>
        <p:nvPicPr>
          <p:cNvPr id="3" name="图片 2" descr="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7955" y="3429000"/>
            <a:ext cx="3649980" cy="2936875"/>
          </a:xfrm>
          <a:prstGeom prst="rect">
            <a:avLst/>
          </a:prstGeom>
        </p:spPr>
      </p:pic>
      <p:pic>
        <p:nvPicPr>
          <p:cNvPr id="4" name="图片 3" descr="坚定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0" y="1005840"/>
            <a:ext cx="4273550" cy="3359150"/>
          </a:xfrm>
          <a:prstGeom prst="rect">
            <a:avLst/>
          </a:prstGeom>
        </p:spPr>
      </p:pic>
      <p:pic>
        <p:nvPicPr>
          <p:cNvPr id="5" name="图片 4" descr="人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" y="1206500"/>
            <a:ext cx="4343400" cy="27686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7452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爱</a:t>
            </a:r>
            <a:r>
              <a:rPr lang="en-US" altLang="zh-CN" sz="3600"/>
              <a:t> </a:t>
            </a:r>
            <a:r>
              <a:rPr lang="zh-CN" altLang="en-US" sz="3600"/>
              <a:t>本质</a:t>
            </a:r>
            <a:r>
              <a:rPr lang="en-US" altLang="zh-CN" sz="3600"/>
              <a:t> </a:t>
            </a:r>
            <a:r>
              <a:rPr lang="zh-CN" altLang="en-US" sz="3600"/>
              <a:t>无异（相同）</a:t>
            </a:r>
            <a:endParaRPr lang="zh-CN" altLang="en-US" sz="3600"/>
          </a:p>
        </p:txBody>
      </p:sp>
      <p:pic>
        <p:nvPicPr>
          <p:cNvPr id="3" name="图片 2" descr="本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40" y="1744345"/>
            <a:ext cx="4768850" cy="4053840"/>
          </a:xfrm>
          <a:prstGeom prst="rect">
            <a:avLst/>
          </a:prstGeom>
        </p:spPr>
      </p:pic>
      <p:pic>
        <p:nvPicPr>
          <p:cNvPr id="4" name="图片 3" descr="相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65" y="1980565"/>
            <a:ext cx="5223510" cy="38176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7452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是</a:t>
            </a:r>
            <a:r>
              <a:rPr lang="en-US" altLang="zh-CN" sz="3600"/>
              <a:t> </a:t>
            </a:r>
            <a:r>
              <a:rPr lang="zh-CN" altLang="en-US" sz="3600"/>
              <a:t>因为</a:t>
            </a:r>
            <a:r>
              <a:rPr lang="en-US" altLang="zh-CN" sz="3600"/>
              <a:t> </a:t>
            </a:r>
            <a:r>
              <a:rPr lang="zh-CN" altLang="en-US" sz="3600"/>
              <a:t>人</a:t>
            </a:r>
            <a:r>
              <a:rPr lang="en-US" altLang="zh-CN" sz="3600"/>
              <a:t> </a:t>
            </a:r>
            <a:r>
              <a:rPr lang="zh-CN" altLang="en-US" sz="3600"/>
              <a:t>多得</a:t>
            </a:r>
            <a:r>
              <a:rPr lang="en-US" altLang="zh-CN" sz="3600"/>
              <a:t> </a:t>
            </a:r>
            <a:r>
              <a:rPr lang="zh-CN" altLang="en-US" sz="3600"/>
              <a:t>拥挤</a:t>
            </a:r>
            <a:endParaRPr lang="zh-CN" altLang="en-US" sz="3600"/>
          </a:p>
        </p:txBody>
      </p:sp>
      <p:pic>
        <p:nvPicPr>
          <p:cNvPr id="4" name="图片 3" descr="因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985" y="861060"/>
            <a:ext cx="3820795" cy="2821305"/>
          </a:xfrm>
          <a:prstGeom prst="rect">
            <a:avLst/>
          </a:prstGeom>
        </p:spPr>
      </p:pic>
      <p:pic>
        <p:nvPicPr>
          <p:cNvPr id="5" name="图片 4" descr="拥挤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3682365"/>
            <a:ext cx="4254500" cy="3079750"/>
          </a:xfrm>
          <a:prstGeom prst="rect">
            <a:avLst/>
          </a:prstGeom>
        </p:spPr>
      </p:pic>
      <p:pic>
        <p:nvPicPr>
          <p:cNvPr id="10" name="图片 9" descr="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3429000"/>
            <a:ext cx="4330700" cy="3397250"/>
          </a:xfrm>
          <a:prstGeom prst="rect">
            <a:avLst/>
          </a:prstGeom>
        </p:spPr>
      </p:pic>
      <p:pic>
        <p:nvPicPr>
          <p:cNvPr id="3" name="图片 2" descr="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964565"/>
            <a:ext cx="4248150" cy="2895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8000">
                <a:solidFill>
                  <a:schemeClr val="tx2"/>
                </a:solidFill>
              </a:rPr>
              <a:t>目录</a:t>
            </a:r>
            <a:endParaRPr lang="zh-CN" altLang="en-US" sz="8000">
              <a:solidFill>
                <a:schemeClr val="tx2"/>
              </a:solidFill>
            </a:endParaRPr>
          </a:p>
        </p:txBody>
      </p:sp>
      <p:sp>
        <p:nvSpPr>
          <p:cNvPr id="3" name="项标题"/>
          <p:cNvSpPr txBox="1"/>
          <p:nvPr>
            <p:custDataLst>
              <p:tags r:id="rId2"/>
            </p:custDataLst>
          </p:nvPr>
        </p:nvSpPr>
        <p:spPr>
          <a:xfrm>
            <a:off x="5537200" y="2449195"/>
            <a:ext cx="4377690" cy="748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96000"/>
              </a:lnSpc>
              <a:buClrTx/>
              <a:buSzTx/>
              <a:buFontTx/>
            </a:pPr>
            <a:r>
              <a:rPr lang="zh-CN" altLang="en-US" sz="3600" spc="300" dirty="0">
                <a:solidFill>
                  <a:schemeClr val="tx2">
                    <a:lumMod val="85000"/>
                    <a:lumOff val="15000"/>
                  </a:schemeClr>
                </a:solidFill>
                <a:latin typeface="+mn-ea"/>
                <a:cs typeface="华文楷体" panose="02010600040101010101" charset="-122"/>
                <a:sym typeface="+mn-ea"/>
              </a:rPr>
              <a:t>整体观看</a:t>
            </a:r>
            <a:endParaRPr lang="zh-CN" altLang="en-US" sz="3600" spc="300" dirty="0">
              <a:solidFill>
                <a:schemeClr val="tx2">
                  <a:lumMod val="85000"/>
                  <a:lumOff val="15000"/>
                </a:schemeClr>
              </a:solidFill>
              <a:latin typeface="+mn-ea"/>
              <a:cs typeface="华文楷体" panose="02010600040101010101" charset="-122"/>
              <a:sym typeface="+mn-ea"/>
            </a:endParaRPr>
          </a:p>
        </p:txBody>
      </p:sp>
      <p:sp>
        <p:nvSpPr>
          <p:cNvPr id="4" name="Ellipse 616_#color_$accent1_$accent1-2727&amp;7427"/>
          <p:cNvSpPr/>
          <p:nvPr>
            <p:custDataLst>
              <p:tags r:id="rId3"/>
            </p:custDataLst>
          </p:nvPr>
        </p:nvSpPr>
        <p:spPr>
          <a:xfrm>
            <a:off x="4347210" y="2449195"/>
            <a:ext cx="749300" cy="74930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3271201" scaled="0"/>
          </a:gradFill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壹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8" name="项标题"/>
          <p:cNvSpPr txBox="1"/>
          <p:nvPr>
            <p:custDataLst>
              <p:tags r:id="rId4"/>
            </p:custDataLst>
          </p:nvPr>
        </p:nvSpPr>
        <p:spPr>
          <a:xfrm>
            <a:off x="5513070" y="3414395"/>
            <a:ext cx="4377690" cy="748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96000"/>
              </a:lnSpc>
              <a:buClrTx/>
              <a:buSzTx/>
              <a:buFontTx/>
            </a:pPr>
            <a:r>
              <a:rPr lang="zh-CN" altLang="en-US" sz="3600" spc="300" dirty="0">
                <a:solidFill>
                  <a:schemeClr val="tx2">
                    <a:lumMod val="85000"/>
                    <a:lumOff val="15000"/>
                  </a:schemeClr>
                </a:solidFill>
                <a:latin typeface="+mn-ea"/>
                <a:cs typeface="华文楷体" panose="02010600040101010101" charset="-122"/>
                <a:sym typeface="+mn-ea"/>
              </a:rPr>
              <a:t>逐字讲解</a:t>
            </a:r>
            <a:endParaRPr lang="zh-CN" altLang="en-US" sz="3600" spc="300" dirty="0">
              <a:solidFill>
                <a:schemeClr val="tx2">
                  <a:lumMod val="85000"/>
                  <a:lumOff val="15000"/>
                </a:schemeClr>
              </a:solidFill>
              <a:latin typeface="+mn-ea"/>
              <a:cs typeface="华文楷体" panose="02010600040101010101" charset="-122"/>
              <a:sym typeface="+mn-ea"/>
            </a:endParaRPr>
          </a:p>
        </p:txBody>
      </p:sp>
      <p:sp>
        <p:nvSpPr>
          <p:cNvPr id="11" name="Ellipse 616_#color_$accent1_$accent1-2727&amp;7427"/>
          <p:cNvSpPr/>
          <p:nvPr>
            <p:custDataLst>
              <p:tags r:id="rId5"/>
            </p:custDataLst>
          </p:nvPr>
        </p:nvSpPr>
        <p:spPr>
          <a:xfrm>
            <a:off x="4347210" y="3500120"/>
            <a:ext cx="749300" cy="749300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alpha val="0"/>
                </a:schemeClr>
              </a:gs>
            </a:gsLst>
            <a:lin ang="3271201" scaled="0"/>
          </a:gradFill>
          <a:ln>
            <a:noFill/>
          </a:ln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4400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贰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89795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你</a:t>
            </a:r>
            <a:r>
              <a:rPr lang="en-US" altLang="zh-CN" sz="3600"/>
              <a:t> </a:t>
            </a:r>
            <a:r>
              <a:rPr lang="zh-CN" altLang="en-US" sz="3600"/>
              <a:t>不</a:t>
            </a:r>
            <a:r>
              <a:rPr lang="en-US" altLang="zh-CN" sz="3600"/>
              <a:t> </a:t>
            </a:r>
            <a:r>
              <a:rPr lang="zh-CN" altLang="en-US" sz="3600"/>
              <a:t>想</a:t>
            </a:r>
            <a:r>
              <a:rPr lang="en-US" altLang="zh-CN" sz="3600"/>
              <a:t> </a:t>
            </a:r>
            <a:r>
              <a:rPr lang="zh-CN" altLang="en-US" sz="3600"/>
              <a:t>证明</a:t>
            </a:r>
            <a:r>
              <a:rPr lang="en-US" altLang="zh-CN" sz="3600"/>
              <a:t> </a:t>
            </a:r>
            <a:r>
              <a:rPr lang="zh-CN" altLang="en-US" sz="3600"/>
              <a:t>证明</a:t>
            </a:r>
            <a:r>
              <a:rPr lang="en-US" altLang="zh-CN" sz="3600"/>
              <a:t> </a:t>
            </a:r>
            <a:r>
              <a:rPr lang="zh-CN" altLang="en-US" sz="3600"/>
              <a:t>我</a:t>
            </a:r>
            <a:r>
              <a:rPr lang="en-US" altLang="zh-CN" sz="3600"/>
              <a:t> </a:t>
            </a:r>
            <a:r>
              <a:rPr lang="zh-CN" altLang="en-US" sz="3600"/>
              <a:t>是</a:t>
            </a:r>
            <a:r>
              <a:rPr lang="en-US" altLang="zh-CN" sz="3600"/>
              <a:t> </a:t>
            </a:r>
            <a:r>
              <a:rPr lang="zh-CN" altLang="en-US" sz="3600"/>
              <a:t>你</a:t>
            </a:r>
            <a:r>
              <a:rPr lang="en-US" altLang="zh-CN" sz="3600"/>
              <a:t> </a:t>
            </a:r>
            <a:r>
              <a:rPr lang="zh-CN" altLang="en-US" sz="3600"/>
              <a:t>唯一</a:t>
            </a:r>
            <a:endParaRPr lang="zh-CN" altLang="en-US" sz="3600"/>
          </a:p>
        </p:txBody>
      </p:sp>
      <p:pic>
        <p:nvPicPr>
          <p:cNvPr id="3" name="图片 2" descr="证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8550" y="1092835"/>
            <a:ext cx="4129405" cy="3004820"/>
          </a:xfrm>
          <a:prstGeom prst="rect">
            <a:avLst/>
          </a:prstGeom>
        </p:spPr>
      </p:pic>
      <p:pic>
        <p:nvPicPr>
          <p:cNvPr id="5" name="图片 4" descr="唯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455" y="3797300"/>
            <a:ext cx="4254500" cy="3060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4535" t="30476" r="11318" b="39481"/>
          <a:stretch>
            <a:fillRect/>
          </a:stretch>
        </p:blipFill>
        <p:spPr>
          <a:xfrm>
            <a:off x="877570" y="3797300"/>
            <a:ext cx="3747135" cy="2899410"/>
          </a:xfrm>
          <a:prstGeom prst="rect">
            <a:avLst/>
          </a:prstGeom>
        </p:spPr>
      </p:pic>
      <p:pic>
        <p:nvPicPr>
          <p:cNvPr id="4" name="图片 3" descr="想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" y="861060"/>
            <a:ext cx="4260850" cy="30924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78205" y="843915"/>
            <a:ext cx="10800080" cy="5169535"/>
          </a:xfrm>
        </p:spPr>
        <p:txBody>
          <a:bodyPr>
            <a:noAutofit/>
          </a:bodyPr>
          <a:lstStyle/>
          <a:p>
            <a:r>
              <a:rPr lang="zh-CN" altLang="en-US" sz="4800"/>
              <a:t>单击此处添加标题</a:t>
            </a:r>
            <a:endParaRPr lang="zh-CN" altLang="en-US" sz="48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1630" y="443865"/>
            <a:ext cx="12047220" cy="597027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你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真的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懂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唯一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的定义（意思）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并不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简单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如（像）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呼吸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你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真的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希望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你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能（可以）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厘清（清楚）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若（如果）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没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交（交流）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心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怎么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说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明（清楚）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我真的爱你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句句不轻易（随便）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眼神中飘移（看，形象的表达）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solidFill>
                  <a:srgbClr val="ADADAD"/>
                </a:solidFill>
                <a:latin typeface="等线" panose="02010600030101010101" charset="-122"/>
                <a:ea typeface="等线" panose="02010600030101010101" charset="-122"/>
              </a:rPr>
              <a:t>总是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在</a:t>
            </a:r>
            <a:r>
              <a:rPr lang="zh-CN" altLang="en-US" sz="3200" u="sng">
                <a:solidFill>
                  <a:srgbClr val="467886"/>
                </a:solidFill>
                <a:latin typeface="等线" panose="02010600030101010101" charset="-122"/>
                <a:ea typeface="等线" panose="02010600030101010101" charset="-122"/>
                <a:hlinkClick r:id="rId1"/>
              </a:rPr>
              <a:t>关键</a:t>
            </a:r>
            <a:r>
              <a:rPr lang="zh-CN" altLang="en-US" sz="3200" u="sng">
                <a:solidFill>
                  <a:srgbClr val="467886"/>
                </a:solidFill>
                <a:latin typeface="等线" panose="02010600030101010101" charset="-122"/>
                <a:ea typeface="等线" panose="02010600030101010101" charset="-122"/>
                <a:hlinkClick r:id="rId1"/>
              </a:rPr>
              <a:t>时刻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 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清楚洞悉（看到了解）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你</a:t>
            </a:r>
            <a:r>
              <a:rPr lang="zh-CN" altLang="en-US" sz="3200">
                <a:solidFill>
                  <a:srgbClr val="ADADAD"/>
                </a:solidFill>
                <a:latin typeface="等线" panose="02010600030101010101" charset="-122"/>
                <a:ea typeface="等线" panose="02010600030101010101" charset="-122"/>
              </a:rPr>
              <a:t>的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 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不坚定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配合我颠沛流离（流浪）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死去</a:t>
            </a:r>
            <a:r>
              <a:rPr lang="zh-CN" altLang="en-US" sz="3200">
                <a:solidFill>
                  <a:srgbClr val="ADADAD"/>
                </a:solidFill>
                <a:latin typeface="等线" panose="02010600030101010101" charset="-122"/>
                <a:ea typeface="等线" panose="02010600030101010101" charset="-122"/>
              </a:rPr>
              <a:t>中</a:t>
            </a:r>
            <a:r>
              <a:rPr lang="en-US" altLang="zh-CN" sz="3200">
                <a:latin typeface="等线" panose="02010600030101010101" charset="-122"/>
                <a:ea typeface="等线" panose="02010600030101010101" charset="-122"/>
              </a:rPr>
              <a:t> </a:t>
            </a: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清醒（醒）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等线" panose="02010600030101010101" charset="-122"/>
                <a:ea typeface="等线" panose="02010600030101010101" charset="-122"/>
              </a:rPr>
              <a:t>明白（知道）你背着（暗地）我聪明</a:t>
            </a:r>
            <a:endParaRPr lang="zh-CN" altLang="en-US" sz="3200">
              <a:latin typeface="等线" panose="02010600030101010101" charset="-122"/>
              <a:ea typeface="等线" panose="0201060003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0200" y="259715"/>
            <a:ext cx="10976610" cy="610806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你真的懂唯一</a:t>
            </a:r>
            <a:r>
              <a:rPr lang="zh-CN" altLang="en-US" sz="3600">
                <a:solidFill>
                  <a:srgbClr val="ADADAD"/>
                </a:solidFill>
                <a:latin typeface="等线" panose="02010600030101010101" charset="-122"/>
                <a:ea typeface="等线" panose="02010600030101010101" charset="-122"/>
              </a:rPr>
              <a:t>的</a:t>
            </a: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定义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不只是如影随形（陪）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你真的希望你能（可以）厘清（清楚）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闭上眼睛用心看清（感受）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我真的爱你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没人</a:t>
            </a:r>
            <a:r>
              <a:rPr lang="zh-CN" altLang="en-US" sz="3600">
                <a:solidFill>
                  <a:srgbClr val="ADADAD"/>
                </a:solidFill>
                <a:latin typeface="等线" panose="02010600030101010101" charset="-122"/>
                <a:ea typeface="等线" panose="02010600030101010101" charset="-122"/>
              </a:rPr>
              <a:t>能</a:t>
            </a: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比拟（像）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眼神没肯定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solidFill>
                  <a:srgbClr val="ADADAD"/>
                </a:solidFill>
                <a:latin typeface="等线" panose="02010600030101010101" charset="-122"/>
                <a:ea typeface="等线" panose="02010600030101010101" charset="-122"/>
              </a:rPr>
              <a:t>总是</a:t>
            </a: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在</a:t>
            </a:r>
            <a:r>
              <a:rPr lang="zh-CN" altLang="en-US" sz="3600" u="sng">
                <a:solidFill>
                  <a:srgbClr val="467886"/>
                </a:solidFill>
                <a:latin typeface="等线" panose="02010600030101010101" charset="-122"/>
                <a:ea typeface="等线" panose="02010600030101010101" charset="-122"/>
                <a:hlinkClick r:id="rId1"/>
              </a:rPr>
              <a:t>关键</a:t>
            </a:r>
            <a:r>
              <a:rPr lang="zh-CN" altLang="en-US" sz="3600" u="sng">
                <a:solidFill>
                  <a:srgbClr val="467886"/>
                </a:solidFill>
                <a:latin typeface="等线" panose="02010600030101010101" charset="-122"/>
                <a:ea typeface="等线" panose="02010600030101010101" charset="-122"/>
                <a:hlinkClick r:id="rId1"/>
              </a:rPr>
              <a:t>时刻</a:t>
            </a:r>
            <a:r>
              <a:rPr lang="en-US" altLang="zh-CN" sz="3600">
                <a:latin typeface="等线" panose="02010600030101010101" charset="-122"/>
                <a:ea typeface="等线" panose="02010600030101010101" charset="-122"/>
              </a:rPr>
              <a:t> </a:t>
            </a: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清楚洞悉（看到了解）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你</a:t>
            </a:r>
            <a:r>
              <a:rPr lang="zh-CN" altLang="en-US" sz="3600">
                <a:solidFill>
                  <a:srgbClr val="ADADAD"/>
                </a:solidFill>
                <a:latin typeface="等线" panose="02010600030101010101" charset="-122"/>
                <a:ea typeface="等线" panose="02010600030101010101" charset="-122"/>
              </a:rPr>
              <a:t>的</a:t>
            </a:r>
            <a:r>
              <a:rPr lang="en-US" altLang="zh-CN" sz="3600">
                <a:latin typeface="等线" panose="02010600030101010101" charset="-122"/>
                <a:ea typeface="等线" panose="02010600030101010101" charset="-122"/>
              </a:rPr>
              <a:t> </a:t>
            </a: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不坚定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配合我颠沛流离（流浪）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死去</a:t>
            </a:r>
            <a:r>
              <a:rPr lang="zh-CN" altLang="en-US" sz="3600">
                <a:solidFill>
                  <a:srgbClr val="ADADAD"/>
                </a:solidFill>
                <a:latin typeface="等线" panose="02010600030101010101" charset="-122"/>
                <a:ea typeface="等线" panose="02010600030101010101" charset="-122"/>
              </a:rPr>
              <a:t>中</a:t>
            </a: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清醒（醒）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600">
                <a:latin typeface="等线" panose="02010600030101010101" charset="-122"/>
                <a:ea typeface="等线" panose="02010600030101010101" charset="-122"/>
              </a:rPr>
              <a:t>明白（知道）你背着（暗地）我聪明</a:t>
            </a:r>
            <a:endParaRPr lang="zh-CN" altLang="en-US" sz="3600">
              <a:latin typeface="等线" panose="02010600030101010101" charset="-122"/>
              <a:ea typeface="等线" panose="0201060003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46175" y="1122045"/>
            <a:ext cx="7042150" cy="27997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4400">
                <a:latin typeface="等线" panose="02010600030101010101" charset="-122"/>
                <a:ea typeface="等线" panose="02010600030101010101" charset="-122"/>
              </a:rPr>
              <a:t>爱本质无异（相同）</a:t>
            </a:r>
            <a:endParaRPr lang="zh-CN" altLang="en-US" sz="44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4400">
                <a:latin typeface="等线" panose="02010600030101010101" charset="-122"/>
                <a:ea typeface="等线" panose="02010600030101010101" charset="-122"/>
              </a:rPr>
              <a:t>是因为人多</a:t>
            </a:r>
            <a:r>
              <a:rPr lang="zh-CN" altLang="en-US" sz="4400">
                <a:solidFill>
                  <a:srgbClr val="ADADAD"/>
                </a:solidFill>
                <a:latin typeface="等线" panose="02010600030101010101" charset="-122"/>
                <a:ea typeface="等线" panose="02010600030101010101" charset="-122"/>
              </a:rPr>
              <a:t>得</a:t>
            </a:r>
            <a:r>
              <a:rPr lang="en-US" altLang="zh-CN" sz="4400">
                <a:latin typeface="等线" panose="02010600030101010101" charset="-122"/>
                <a:ea typeface="等线" panose="02010600030101010101" charset="-122"/>
              </a:rPr>
              <a:t> </a:t>
            </a:r>
            <a:r>
              <a:rPr lang="zh-CN" altLang="en-US" sz="4400">
                <a:latin typeface="等线" panose="02010600030101010101" charset="-122"/>
                <a:ea typeface="等线" panose="02010600030101010101" charset="-122"/>
              </a:rPr>
              <a:t>拥挤</a:t>
            </a:r>
            <a:endParaRPr lang="zh-CN" altLang="en-US" sz="44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4400">
                <a:latin typeface="等线" panose="02010600030101010101" charset="-122"/>
                <a:ea typeface="等线" panose="02010600030101010101" charset="-122"/>
              </a:rPr>
              <a:t>你不想证明证明我是你唯一</a:t>
            </a:r>
            <a:endParaRPr lang="zh-CN" altLang="en-US" sz="4400">
              <a:latin typeface="等线" panose="02010600030101010101" charset="-122"/>
              <a:ea typeface="等线" panose="02010600030101010101" charset="-122"/>
            </a:endParaRPr>
          </a:p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4400">
                <a:latin typeface="等线" panose="02010600030101010101" charset="-122"/>
                <a:ea typeface="等线" panose="02010600030101010101" charset="-122"/>
              </a:rPr>
              <a:t>证明我是你唯一</a:t>
            </a:r>
            <a:endParaRPr lang="zh-CN" altLang="en-US" sz="4400">
              <a:latin typeface="等线" panose="02010600030101010101" charset="-122"/>
              <a:ea typeface="等线" panose="02010600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250950" y="939800"/>
            <a:ext cx="5702300" cy="2946400"/>
          </a:xfrm>
        </p:spPr>
        <p:txBody>
          <a:bodyPr/>
          <a:lstStyle/>
          <a:p>
            <a:r>
              <a:rPr lang="zh-CN" altLang="en-US">
                <a:solidFill>
                  <a:schemeClr val="tx2"/>
                </a:solidFill>
              </a:rPr>
              <a:t>谢谢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250950" y="4197800"/>
            <a:ext cx="5077098" cy="640900"/>
          </a:xfrm>
        </p:spPr>
        <p:txBody>
          <a:bodyPr/>
          <a:lstStyle/>
          <a:p>
            <a:r>
              <a:rPr lang="zh-CN" altLang="en-US">
                <a:solidFill>
                  <a:schemeClr val="tx2"/>
                </a:solidFill>
                <a:ea typeface="宋体" panose="02010600030101010101" pitchFamily="2" charset="-122"/>
              </a:rPr>
              <a:t>陈映西</a:t>
            </a:r>
            <a:endParaRPr lang="zh-CN" altLang="en-US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tx2"/>
                </a:solidFill>
              </a:rPr>
              <a:t>整体观看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>
                <a:solidFill>
                  <a:schemeClr val="tx2"/>
                </a:solidFill>
              </a:rPr>
              <a:t>壹</a:t>
            </a:r>
            <a:endParaRPr lang="zh-CN" altLang="en-US">
              <a:solidFill>
                <a:schemeClr val="tx2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olidFill>
                  <a:schemeClr val="tx2"/>
                </a:solidFill>
              </a:rPr>
              <a:t>逐词讲解</a:t>
            </a:r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>
                <a:solidFill>
                  <a:schemeClr val="tx2"/>
                </a:solidFill>
              </a:rPr>
              <a:t>贰</a:t>
            </a:r>
            <a:endParaRPr lang="zh-CN" altLang="en-US">
              <a:solidFill>
                <a:schemeClr val="tx2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7452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你</a:t>
            </a:r>
            <a:r>
              <a:rPr lang="en-US" altLang="zh-CN" sz="3600"/>
              <a:t> </a:t>
            </a:r>
            <a:r>
              <a:rPr lang="zh-CN" altLang="en-US" sz="3600"/>
              <a:t>真的</a:t>
            </a:r>
            <a:r>
              <a:rPr lang="en-US" altLang="zh-CN" sz="3600"/>
              <a:t> </a:t>
            </a:r>
            <a:r>
              <a:rPr lang="zh-CN" altLang="en-US" sz="3600"/>
              <a:t>懂</a:t>
            </a:r>
            <a:r>
              <a:rPr lang="en-US" altLang="zh-CN" sz="3600"/>
              <a:t> </a:t>
            </a:r>
            <a:r>
              <a:rPr lang="zh-CN" altLang="en-US" sz="3600"/>
              <a:t>唯一</a:t>
            </a:r>
            <a:r>
              <a:rPr lang="en-US" altLang="zh-CN" sz="3600"/>
              <a:t> </a:t>
            </a:r>
            <a:r>
              <a:rPr lang="zh-CN" altLang="en-US" sz="3600"/>
              <a:t>的定义（意思）</a:t>
            </a:r>
            <a:endParaRPr lang="zh-CN" altLang="en-US" sz="3600"/>
          </a:p>
        </p:txBody>
      </p:sp>
      <p:pic>
        <p:nvPicPr>
          <p:cNvPr id="6" name="图片 5" descr="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164590"/>
            <a:ext cx="3078480" cy="2768600"/>
          </a:xfrm>
          <a:prstGeom prst="rect">
            <a:avLst/>
          </a:prstGeom>
        </p:spPr>
      </p:pic>
      <p:pic>
        <p:nvPicPr>
          <p:cNvPr id="7" name="图片 6" descr="唯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157345"/>
            <a:ext cx="3354705" cy="2484120"/>
          </a:xfrm>
          <a:prstGeom prst="rect">
            <a:avLst/>
          </a:prstGeom>
        </p:spPr>
      </p:pic>
      <p:pic>
        <p:nvPicPr>
          <p:cNvPr id="8" name="图片 7" descr="意思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745" y="4036060"/>
            <a:ext cx="3609975" cy="2605405"/>
          </a:xfrm>
          <a:prstGeom prst="rect">
            <a:avLst/>
          </a:prstGeom>
        </p:spPr>
      </p:pic>
      <p:pic>
        <p:nvPicPr>
          <p:cNvPr id="9" name="图片 8" descr="知道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780" y="1164590"/>
            <a:ext cx="3837940" cy="25069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7452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并不</a:t>
            </a:r>
            <a:r>
              <a:rPr lang="en-US" altLang="zh-CN" sz="3600"/>
              <a:t> </a:t>
            </a:r>
            <a:r>
              <a:rPr lang="zh-CN" altLang="en-US" sz="3600"/>
              <a:t>简单</a:t>
            </a:r>
            <a:r>
              <a:rPr lang="en-US" altLang="zh-CN" sz="3600"/>
              <a:t> </a:t>
            </a:r>
            <a:r>
              <a:rPr lang="zh-CN" altLang="en-US" sz="3600"/>
              <a:t>如（像）</a:t>
            </a:r>
            <a:r>
              <a:rPr lang="en-US" altLang="zh-CN" sz="3600"/>
              <a:t> </a:t>
            </a:r>
            <a:r>
              <a:rPr lang="zh-CN" altLang="en-US" sz="3600"/>
              <a:t>呼吸</a:t>
            </a:r>
            <a:endParaRPr lang="zh-CN" altLang="en-US" sz="3600"/>
          </a:p>
        </p:txBody>
      </p:sp>
      <p:pic>
        <p:nvPicPr>
          <p:cNvPr id="3" name="图片 2" descr="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3860165"/>
            <a:ext cx="3725545" cy="2997835"/>
          </a:xfrm>
          <a:prstGeom prst="rect">
            <a:avLst/>
          </a:prstGeom>
        </p:spPr>
      </p:pic>
      <p:pic>
        <p:nvPicPr>
          <p:cNvPr id="4" name="图片 3" descr="呼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195" y="3926205"/>
            <a:ext cx="4079240" cy="2931795"/>
          </a:xfrm>
          <a:prstGeom prst="rect">
            <a:avLst/>
          </a:prstGeom>
        </p:spPr>
      </p:pic>
      <p:pic>
        <p:nvPicPr>
          <p:cNvPr id="5" name="图片 4" descr="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680" y="929640"/>
            <a:ext cx="3697605" cy="2409825"/>
          </a:xfrm>
          <a:prstGeom prst="rect">
            <a:avLst/>
          </a:prstGeom>
        </p:spPr>
      </p:pic>
      <p:pic>
        <p:nvPicPr>
          <p:cNvPr id="10" name="图片 9" descr="简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60" y="929640"/>
            <a:ext cx="4079875" cy="28105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91395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你</a:t>
            </a:r>
            <a:r>
              <a:rPr lang="en-US" altLang="zh-CN" sz="3600"/>
              <a:t> </a:t>
            </a:r>
            <a:r>
              <a:rPr lang="zh-CN" altLang="en-US" sz="3600"/>
              <a:t>真的</a:t>
            </a:r>
            <a:r>
              <a:rPr lang="en-US" altLang="zh-CN" sz="3600"/>
              <a:t> </a:t>
            </a:r>
            <a:r>
              <a:rPr lang="zh-CN" altLang="en-US" sz="3600"/>
              <a:t>希望</a:t>
            </a:r>
            <a:r>
              <a:rPr lang="en-US" altLang="zh-CN" sz="3600"/>
              <a:t> </a:t>
            </a:r>
            <a:r>
              <a:rPr lang="zh-CN" altLang="en-US" sz="3600"/>
              <a:t>你</a:t>
            </a:r>
            <a:r>
              <a:rPr lang="en-US" altLang="zh-CN" sz="3600"/>
              <a:t> </a:t>
            </a:r>
            <a:r>
              <a:rPr lang="zh-CN" altLang="en-US" sz="3600"/>
              <a:t>能（可以）</a:t>
            </a:r>
            <a:r>
              <a:rPr lang="en-US" altLang="zh-CN" sz="3600"/>
              <a:t> </a:t>
            </a:r>
            <a:r>
              <a:rPr lang="zh-CN" altLang="en-US" sz="3600"/>
              <a:t>厘清（清楚）</a:t>
            </a:r>
            <a:endParaRPr lang="zh-CN" altLang="en-US" sz="3600"/>
          </a:p>
        </p:txBody>
      </p:sp>
      <p:pic>
        <p:nvPicPr>
          <p:cNvPr id="6" name="图片 5" descr="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8625" y="861060"/>
            <a:ext cx="3078480" cy="2768600"/>
          </a:xfrm>
          <a:prstGeom prst="rect">
            <a:avLst/>
          </a:prstGeom>
        </p:spPr>
      </p:pic>
      <p:pic>
        <p:nvPicPr>
          <p:cNvPr id="3" name="图片 2" descr="希望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927735"/>
            <a:ext cx="3902710" cy="2773680"/>
          </a:xfrm>
          <a:prstGeom prst="rect">
            <a:avLst/>
          </a:prstGeom>
        </p:spPr>
      </p:pic>
      <p:pic>
        <p:nvPicPr>
          <p:cNvPr id="5" name="图片 4" descr="清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215" y="3833495"/>
            <a:ext cx="3870960" cy="2988310"/>
          </a:xfrm>
          <a:prstGeom prst="rect">
            <a:avLst/>
          </a:prstGeom>
        </p:spPr>
      </p:pic>
      <p:pic>
        <p:nvPicPr>
          <p:cNvPr id="10" name="图片 9" descr="可以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35" y="3952240"/>
            <a:ext cx="3324225" cy="27514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154940"/>
            <a:ext cx="12329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若（如果）</a:t>
            </a:r>
            <a:r>
              <a:rPr lang="en-US" altLang="zh-CN" sz="3600"/>
              <a:t> </a:t>
            </a:r>
            <a:r>
              <a:rPr lang="zh-CN" altLang="en-US" sz="3600"/>
              <a:t>没</a:t>
            </a:r>
            <a:r>
              <a:rPr lang="en-US" altLang="zh-CN" sz="3600"/>
              <a:t> </a:t>
            </a:r>
            <a:r>
              <a:rPr lang="zh-CN" altLang="en-US" sz="3600"/>
              <a:t>交（交流）</a:t>
            </a:r>
            <a:r>
              <a:rPr lang="en-US" altLang="zh-CN" sz="3600"/>
              <a:t> </a:t>
            </a:r>
            <a:r>
              <a:rPr lang="zh-CN" altLang="en-US" sz="3600"/>
              <a:t>心</a:t>
            </a:r>
            <a:r>
              <a:rPr lang="en-US" altLang="zh-CN" sz="3600"/>
              <a:t> </a:t>
            </a:r>
            <a:r>
              <a:rPr lang="zh-CN" altLang="en-US" sz="3600"/>
              <a:t>怎么</a:t>
            </a:r>
            <a:r>
              <a:rPr lang="en-US" altLang="zh-CN" sz="3600"/>
              <a:t> </a:t>
            </a:r>
            <a:r>
              <a:rPr lang="zh-CN" altLang="en-US" sz="3600"/>
              <a:t>说</a:t>
            </a:r>
            <a:r>
              <a:rPr lang="en-US" altLang="zh-CN" sz="3600"/>
              <a:t> </a:t>
            </a:r>
            <a:r>
              <a:rPr lang="zh-CN" altLang="en-US" sz="3600"/>
              <a:t>明（清楚）</a:t>
            </a:r>
            <a:endParaRPr lang="zh-CN" altLang="en-US" sz="3600"/>
          </a:p>
        </p:txBody>
      </p:sp>
      <p:pic>
        <p:nvPicPr>
          <p:cNvPr id="3" name="图片 2" descr="如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" y="932815"/>
            <a:ext cx="3591560" cy="2595880"/>
          </a:xfrm>
          <a:prstGeom prst="rect">
            <a:avLst/>
          </a:prstGeom>
        </p:spPr>
      </p:pic>
      <p:pic>
        <p:nvPicPr>
          <p:cNvPr id="4" name="图片 3" descr="交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95" y="932815"/>
            <a:ext cx="3636010" cy="2627630"/>
          </a:xfrm>
          <a:prstGeom prst="rect">
            <a:avLst/>
          </a:prstGeom>
        </p:spPr>
      </p:pic>
      <p:pic>
        <p:nvPicPr>
          <p:cNvPr id="5" name="图片 4" descr="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3275" y="709295"/>
            <a:ext cx="3435985" cy="2941320"/>
          </a:xfrm>
          <a:prstGeom prst="rect">
            <a:avLst/>
          </a:prstGeom>
        </p:spPr>
      </p:pic>
      <p:pic>
        <p:nvPicPr>
          <p:cNvPr id="10" name="图片 9" descr="说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10" y="3877945"/>
            <a:ext cx="3964305" cy="2693035"/>
          </a:xfrm>
          <a:prstGeom prst="rect">
            <a:avLst/>
          </a:prstGeom>
        </p:spPr>
      </p:pic>
      <p:pic>
        <p:nvPicPr>
          <p:cNvPr id="11" name="图片 10" descr="清楚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475" y="3756025"/>
            <a:ext cx="3867785" cy="2985770"/>
          </a:xfrm>
          <a:prstGeom prst="rect">
            <a:avLst/>
          </a:prstGeom>
        </p:spPr>
      </p:pic>
      <p:pic>
        <p:nvPicPr>
          <p:cNvPr id="12" name="图片 11" descr="怎么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455" y="3560445"/>
            <a:ext cx="3618230" cy="316293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01320" y="215900"/>
            <a:ext cx="74523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/>
              <a:t>我</a:t>
            </a:r>
            <a:r>
              <a:rPr lang="en-US" altLang="zh-CN" sz="3600"/>
              <a:t> </a:t>
            </a:r>
            <a:r>
              <a:rPr lang="zh-CN" altLang="en-US" sz="3600"/>
              <a:t>真的</a:t>
            </a:r>
            <a:r>
              <a:rPr lang="en-US" altLang="zh-CN" sz="3600"/>
              <a:t> </a:t>
            </a:r>
            <a:r>
              <a:rPr lang="zh-CN" altLang="en-US" sz="3600"/>
              <a:t>爱</a:t>
            </a:r>
            <a:r>
              <a:rPr lang="en-US" altLang="zh-CN" sz="3600"/>
              <a:t> </a:t>
            </a:r>
            <a:r>
              <a:rPr lang="zh-CN" altLang="en-US" sz="3600"/>
              <a:t>你</a:t>
            </a:r>
            <a:endParaRPr lang="zh-CN" altLang="en-US" sz="3600"/>
          </a:p>
        </p:txBody>
      </p:sp>
      <p:pic>
        <p:nvPicPr>
          <p:cNvPr id="3" name="图片 2" descr="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320" y="1831340"/>
            <a:ext cx="4229100" cy="3695700"/>
          </a:xfrm>
          <a:prstGeom prst="rect">
            <a:avLst/>
          </a:prstGeom>
        </p:spPr>
      </p:pic>
      <p:pic>
        <p:nvPicPr>
          <p:cNvPr id="4" name="图片 3" descr="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490" y="2146300"/>
            <a:ext cx="4523740" cy="33807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8"/>
  <p:tag name="KSO_WM_UNIT_LAYERLEVEL" val="1"/>
  <p:tag name="KSO_WM_TAG_VERSION" val="3.0"/>
  <p:tag name="KSO_WM_BEAUTIFY_FLAG" val="#wm#"/>
  <p:tag name="KSO_WM_UNIT_TYPE" val="i"/>
  <p:tag name="KSO_WM_UNIT_INDEX" val="18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30"/>
  <p:tag name="KSO_WM_TEMPLATE_CATEGORY" val="custom"/>
  <p:tag name="KSO_WM_TEMPLATE_INDEX" val="20236318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50"/>
  <p:tag name="KSO_WM_TEMPLATE_CATEGORY" val="custom"/>
  <p:tag name="KSO_WM_TEMPLATE_INDEX" val="20236318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6318"/>
  <p:tag name="KSO_WM_TEMPLATE_THUMBS_INDEX" val="1、9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13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6318_1*a*1"/>
  <p:tag name="KSO_WM_TEMPLATE_CATEGORY" val="custom"/>
  <p:tag name="KSO_WM_TEMPLATE_INDEX" val="202363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添加文档标题"/>
  <p:tag name="KSO_WM_UNIT_TEXT_TYPE" val="1"/>
</p:tagLst>
</file>

<file path=ppt/tags/tag131.xml><?xml version="1.0" encoding="utf-8"?>
<p:tagLst xmlns:p="http://schemas.openxmlformats.org/presentationml/2006/main">
  <p:tag name="KSO_WM_UNIT_SUBTYPE" val="b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6318_1*f*1"/>
  <p:tag name="KSO_WM_TEMPLATE_CATEGORY" val="custom"/>
  <p:tag name="KSO_WM_TEMPLATE_INDEX" val="20236318"/>
  <p:tag name="KSO_WM_UNIT_LAYERLEVEL" val="1"/>
  <p:tag name="KSO_WM_TAG_VERSION" val="3.0"/>
  <p:tag name="KSO_WM_BEAUTIFY_FLAG" val="#wm#"/>
  <p:tag name="KSO_WM_UNIT_VALUE" val="16"/>
</p:tagLst>
</file>

<file path=ppt/tags/tag132.xml><?xml version="1.0" encoding="utf-8"?>
<p:tagLst xmlns:p="http://schemas.openxmlformats.org/presentationml/2006/main">
  <p:tag name="KSO_WM_SLIDE_ID" val="custom2023631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31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6318_4*a*1"/>
  <p:tag name="KSO_WM_TEMPLATE_CATEGORY" val="custom"/>
  <p:tag name="KSO_WM_TEMPLATE_INDEX" val="20236318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8"/>
  <p:tag name="KSO_WM_UNIT_TEXT_FILL_FORE_SCHEMECOLOR_INDEX" val="15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custom20236318_4*l_h_f*1_1_1"/>
  <p:tag name="KSO_WM_TEMPLATE_CATEGORY" val="custom"/>
  <p:tag name="KSO_WM_TEMPLATE_INDEX" val="20236318"/>
  <p:tag name="KSO_WM_UNIT_LAYERLEVEL" val="1_1_1"/>
  <p:tag name="KSO_WM_TAG_VERSION" val="3.0"/>
  <p:tag name="KSO_WM_BEAUTIFY_FLAG" val="#wm#"/>
  <p:tag name="KSO_WM_UNIT_SUBTYPE" val="a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23.95001220703125,&quot;left&quot;:342.3,&quot;top&quot;:134.27499389648438,&quot;width&quot;:438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内容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6318_4*l_h_i*1_1_1"/>
  <p:tag name="KSO_WM_TEMPLATE_CATEGORY" val="custom"/>
  <p:tag name="KSO_WM_TEMPLATE_INDEX" val="20236318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23.95001220703125,&quot;left&quot;:342.3,&quot;top&quot;:134.27499389648438,&quot;width&quot;:438.4}"/>
  <p:tag name="KSO_WM_DIAGRAM_COLOR_MATCH_VALUE" val="{&quot;shape&quot;:{&quot;fill&quot;:{&quot;gradient&quot;:[{&quot;brightness&quot;:0,&quot;colorType&quot;:1,&quot;foreColorIndex&quot;:5,&quot;pos&quot;:0,&quot;transparency&quot;:0.6000000238418579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TEXT_FILL_FORE_SCHEMECOLOR_INDEX" val="5"/>
  <p:tag name="KSO_WM_UNIT_TEXT_FILL_TYPE" val="1"/>
  <p:tag name="KSO_WM_UNIT_USESOURCEFORMAT_APPLY" val="0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custom20236318_4*l_h_f*1_2_1"/>
  <p:tag name="KSO_WM_TEMPLATE_CATEGORY" val="custom"/>
  <p:tag name="KSO_WM_TEMPLATE_INDEX" val="20236318"/>
  <p:tag name="KSO_WM_UNIT_LAYERLEVEL" val="1_1_1"/>
  <p:tag name="KSO_WM_TAG_VERSION" val="3.0"/>
  <p:tag name="KSO_WM_BEAUTIFY_FLAG" val="#wm#"/>
  <p:tag name="KSO_WM_UNIT_SUBTYPE" val="a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23.95001220703125,&quot;left&quot;:342.3,&quot;top&quot;:134.27499389648438,&quot;width&quot;:438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标题内容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6318_4*l_h_i*1_2_1"/>
  <p:tag name="KSO_WM_TEMPLATE_CATEGORY" val="custom"/>
  <p:tag name="KSO_WM_TEMPLATE_INDEX" val="20236318"/>
  <p:tag name="KSO_WM_UNIT_LAYERLEVEL" val="1_1_1"/>
  <p:tag name="KSO_WM_TAG_VERSION" val="3.0"/>
  <p:tag name="KSO_WM_BEAUTIFY_FLAG" val="#wm#"/>
  <p:tag name="KSO_WM_DIAGRAM_GROUP_CODE" val="l1-1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23.95001220703125,&quot;left&quot;:342.3,&quot;top&quot;:134.27499389648438,&quot;width&quot;:438.4}"/>
  <p:tag name="KSO_WM_DIAGRAM_COLOR_MATCH_VALUE" val="{&quot;shape&quot;:{&quot;fill&quot;:{&quot;gradient&quot;:[{&quot;brightness&quot;:0,&quot;colorType&quot;:1,&quot;foreColorIndex&quot;:5,&quot;pos&quot;:0,&quot;transparency&quot;:0.6000000238418579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TEXT_FILL_FORE_SCHEMECOLOR_INDEX" val="5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SLIDE_ID" val="custom20236318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6318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6318_7*a*1"/>
  <p:tag name="KSO_WM_TEMPLATE_CATEGORY" val="custom"/>
  <p:tag name="KSO_WM_TEMPLATE_INDEX" val="202363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8"/>
  <p:tag name="KSO_WM_UNIT_TYPE" val="a"/>
  <p:tag name="KSO_WM_UNIT_INDEX" val="1"/>
  <p:tag name="KSO_WM_UNIT_PRESET_TEXT" val="添加章节标题内容"/>
  <p:tag name="KSO_WM_UNIT_TEXT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14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6318_7*e*1"/>
  <p:tag name="KSO_WM_TEMPLATE_CATEGORY" val="custom"/>
  <p:tag name="KSO_WM_TEMPLATE_INDEX" val="20236318"/>
  <p:tag name="KSO_WM_UNIT_LAYERLEVEL" val="1"/>
  <p:tag name="KSO_WM_TAG_VERSION" val="3.0"/>
  <p:tag name="KSO_WM_BEAUTIFY_FLAG" val="#wm#"/>
  <p:tag name="KSO_WM_UNIT_NOCLEAR" val="0"/>
  <p:tag name="KSO_WM_UNIT_TYPE" val="e"/>
  <p:tag name="KSO_WM_UNIT_INDEX" val="1"/>
  <p:tag name="KSO_WM_UNIT_VALUE" val="7"/>
</p:tagLst>
</file>

<file path=ppt/tags/tag141.xml><?xml version="1.0" encoding="utf-8"?>
<p:tagLst xmlns:p="http://schemas.openxmlformats.org/presentationml/2006/main">
  <p:tag name="KSO_WM_SLIDE_ID" val="custom2023631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6318"/>
  <p:tag name="KSO_WM_SLIDE_TYPE" val="sectionTitle"/>
  <p:tag name="KSO_WM_SLIDE_SUBTYPE" val="pureTxt"/>
  <p:tag name="KSO_WM_SLIDE_LAYOUT" val="a_e"/>
  <p:tag name="KSO_WM_SLIDE_LAYOUT_CNT" val="1_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6318_7*a*1"/>
  <p:tag name="KSO_WM_TEMPLATE_CATEGORY" val="custom"/>
  <p:tag name="KSO_WM_TEMPLATE_INDEX" val="202363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8"/>
  <p:tag name="KSO_WM_UNIT_TYPE" val="a"/>
  <p:tag name="KSO_WM_UNIT_INDEX" val="1"/>
  <p:tag name="KSO_WM_UNIT_PRESET_TEXT" val="添加章节标题内容"/>
  <p:tag name="KSO_WM_UNIT_TEXT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6318_7*e*1"/>
  <p:tag name="KSO_WM_TEMPLATE_CATEGORY" val="custom"/>
  <p:tag name="KSO_WM_TEMPLATE_INDEX" val="20236318"/>
  <p:tag name="KSO_WM_UNIT_LAYERLEVEL" val="1"/>
  <p:tag name="KSO_WM_TAG_VERSION" val="3.0"/>
  <p:tag name="KSO_WM_BEAUTIFY_FLAG" val="#wm#"/>
  <p:tag name="KSO_WM_UNIT_NOCLEAR" val="0"/>
  <p:tag name="KSO_WM_UNIT_TYPE" val="e"/>
  <p:tag name="KSO_WM_UNIT_INDEX" val="1"/>
  <p:tag name="KSO_WM_UNIT_VALUE" val="7"/>
</p:tagLst>
</file>

<file path=ppt/tags/tag144.xml><?xml version="1.0" encoding="utf-8"?>
<p:tagLst xmlns:p="http://schemas.openxmlformats.org/presentationml/2006/main">
  <p:tag name="KSO_WM_SLIDE_ID" val="custom20236318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6318"/>
  <p:tag name="KSO_WM_SLIDE_TYPE" val="sectionTitle"/>
  <p:tag name="KSO_WM_SLIDE_SUBTYPE" val="pureTxt"/>
  <p:tag name="KSO_WM_SLIDE_LAYOUT" val="a_e"/>
  <p:tag name="KSO_WM_SLIDE_LAYOUT_CNT" val="1_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6318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36318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6318_9*a*1"/>
  <p:tag name="KSO_WM_TEMPLATE_CATEGORY" val="custom"/>
  <p:tag name="KSO_WM_TEMPLATE_INDEX" val="20236318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6318_9*f*1"/>
  <p:tag name="KSO_WM_TEMPLATE_CATEGORY" val="custom"/>
  <p:tag name="KSO_WM_TEMPLATE_INDEX" val="20236318"/>
  <p:tag name="KSO_WM_UNIT_LAYERLEVEL" val="1"/>
  <p:tag name="KSO_WM_TAG_VERSION" val="3.0"/>
  <p:tag name="KSO_WM_BEAUTIFY_FLAG" val="#wm#"/>
  <p:tag name="KSO_WM_UNIT_SUBTYPE" val="b"/>
  <p:tag name="KSO_WM_UNIT_NOCLEAR" val="0"/>
  <p:tag name="KSO_WM_UNIT_TYPE" val="f"/>
  <p:tag name="KSO_WM_UNIT_INDEX" val="1"/>
  <p:tag name="KSO_WM_UNIT_VALUE" val="16"/>
</p:tagLst>
</file>

<file path=ppt/tags/tag168.xml><?xml version="1.0" encoding="utf-8"?>
<p:tagLst xmlns:p="http://schemas.openxmlformats.org/presentationml/2006/main">
  <p:tag name="KSO_WM_SLIDE_ID" val="custom20236318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6318"/>
  <p:tag name="KSO_WM_SLIDE_TYPE" val="endPage"/>
  <p:tag name="KSO_WM_SLIDE_SUBTYPE" val="pureTxt"/>
  <p:tag name="KSO_WM_SLIDE_LAYOUT" val="a_f"/>
  <p:tag name="KSO_WM_SLIDE_LAYOUT_CNT" val="1_1"/>
</p:tagLst>
</file>

<file path=ppt/tags/tag169.xml><?xml version="1.0" encoding="utf-8"?>
<p:tagLst xmlns:p="http://schemas.openxmlformats.org/presentationml/2006/main">
  <p:tag name="KSO_WM_PRESENTATION_SOURCE" val="WPPAIGeneratePP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7"/>
  <p:tag name="KSO_WM_UNIT_LAYERLEVEL" val="1"/>
  <p:tag name="KSO_WM_TAG_VERSION" val="3.0"/>
  <p:tag name="KSO_WM_BEAUTIFY_FLAG" val="#wm#"/>
  <p:tag name="KSO_WM_UNIT_TYPE" val="i"/>
  <p:tag name="KSO_WM_UNIT_INDEX" val="17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5"/>
  <p:tag name="KSO_WM_UNIT_LAYERLEVEL" val="1"/>
  <p:tag name="KSO_WM_TAG_VERSION" val="3.0"/>
  <p:tag name="KSO_WM_BEAUTIFY_FLAG" val="#wm#"/>
  <p:tag name="KSO_WM_UNIT_TYPE" val="i"/>
  <p:tag name="KSO_WM_UNIT_INDEX" val="15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6"/>
  <p:tag name="KSO_WM_UNIT_LAYERLEVEL" val="1"/>
  <p:tag name="KSO_WM_TAG_VERSION" val="3.0"/>
  <p:tag name="KSO_WM_BEAUTIFY_FLAG" val="#wm#"/>
  <p:tag name="KSO_WM_UNIT_TYPE" val="i"/>
  <p:tag name="KSO_WM_UNIT_INDEX" val="16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BEAUTIFY_FLAG" val="#wm#"/>
  <p:tag name="KSO_WM_UNIT_TYPE" val="i"/>
  <p:tag name="KSO_WM_UNIT_INDEX" val="3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0"/>
  <p:tag name="KSO_WM_UNIT_LAYERLEVEL" val="1"/>
  <p:tag name="KSO_WM_TAG_VERSION" val="3.0"/>
  <p:tag name="KSO_WM_BEAUTIFY_FLAG" val="#wm#"/>
  <p:tag name="KSO_WM_UNIT_TYPE" val="i"/>
  <p:tag name="KSO_WM_UNIT_INDEX" val="1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1"/>
  <p:tag name="KSO_WM_UNIT_LAYERLEVEL" val="1"/>
  <p:tag name="KSO_WM_TAG_VERSION" val="3.0"/>
  <p:tag name="KSO_WM_BEAUTIFY_FLAG" val="#wm#"/>
  <p:tag name="KSO_WM_UNIT_TYPE" val="i"/>
  <p:tag name="KSO_WM_UNIT_INDEX" val="1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2"/>
  <p:tag name="KSO_WM_UNIT_LAYERLEVEL" val="1"/>
  <p:tag name="KSO_WM_TAG_VERSION" val="3.0"/>
  <p:tag name="KSO_WM_BEAUTIFY_FLAG" val="#wm#"/>
  <p:tag name="KSO_WM_UNIT_TYPE" val="i"/>
  <p:tag name="KSO_WM_UNIT_INDEX" val="12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6"/>
  <p:tag name="KSO_WM_UNIT_LAYERLEVEL" val="1"/>
  <p:tag name="KSO_WM_TAG_VERSION" val="3.0"/>
  <p:tag name="KSO_WM_BEAUTIFY_FLAG" val="#wm#"/>
  <p:tag name="KSO_WM_UNIT_TYPE" val="i"/>
  <p:tag name="KSO_WM_UNIT_INDEX" val="6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3"/>
  <p:tag name="KSO_WM_UNIT_LAYERLEVEL" val="1"/>
  <p:tag name="KSO_WM_TAG_VERSION" val="3.0"/>
  <p:tag name="KSO_WM_BEAUTIFY_FLAG" val="#wm#"/>
  <p:tag name="KSO_WM_UNIT_TYPE" val="i"/>
  <p:tag name="KSO_WM_UNIT_INDEX" val="13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4"/>
  <p:tag name="KSO_WM_UNIT_LAYERLEVEL" val="1"/>
  <p:tag name="KSO_WM_TAG_VERSION" val="3.0"/>
  <p:tag name="KSO_WM_BEAUTIFY_FLAG" val="#wm#"/>
  <p:tag name="KSO_WM_UNIT_TYPE" val="i"/>
  <p:tag name="KSO_WM_UNIT_INDEX" val="14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7"/>
  <p:tag name="KSO_WM_UNIT_LAYERLEVEL" val="1"/>
  <p:tag name="KSO_WM_TAG_VERSION" val="3.0"/>
  <p:tag name="KSO_WM_BEAUTIFY_FLAG" val="#wm#"/>
  <p:tag name="KSO_WM_UNIT_TYPE" val="i"/>
  <p:tag name="KSO_WM_UNIT_INDEX" val="7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8"/>
  <p:tag name="KSO_WM_UNIT_LAYERLEVEL" val="1"/>
  <p:tag name="KSO_WM_TAG_VERSION" val="3.0"/>
  <p:tag name="KSO_WM_BEAUTIFY_FLAG" val="#wm#"/>
  <p:tag name="KSO_WM_UNIT_TYPE" val="i"/>
  <p:tag name="KSO_WM_UNIT_INDEX" val="8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9"/>
  <p:tag name="KSO_WM_UNIT_LAYERLEVEL" val="1"/>
  <p:tag name="KSO_WM_TAG_VERSION" val="3.0"/>
  <p:tag name="KSO_WM_BEAUTIFY_FLAG" val="#wm#"/>
  <p:tag name="KSO_WM_UNIT_TYPE" val="i"/>
  <p:tag name="KSO_WM_UNIT_INDEX" val="9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BEAUTIFY_FLAG" val="#wm#"/>
  <p:tag name="KSO_WM_UNIT_TYPE" val="i"/>
  <p:tag name="KSO_WM_UNIT_INDEX" val="3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MiSans Bold"/>
        <a:ea typeface="MiSans Bold"/>
        <a:cs typeface=""/>
      </a:majorFont>
      <a:minorFont>
        <a:latin typeface="MiSans"/>
        <a:ea typeface="MiSans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58">
      <a:dk1>
        <a:sysClr val="windowText" lastClr="000000"/>
      </a:dk1>
      <a:lt1>
        <a:sysClr val="window" lastClr="FFFFFF"/>
      </a:lt1>
      <a:dk2>
        <a:srgbClr val="293D2D"/>
      </a:dk2>
      <a:lt2>
        <a:srgbClr val="FEFFFC"/>
      </a:lt2>
      <a:accent1>
        <a:srgbClr val="389047"/>
      </a:accent1>
      <a:accent2>
        <a:srgbClr val="69A644"/>
      </a:accent2>
      <a:accent3>
        <a:srgbClr val="58B7B1"/>
      </a:accent3>
      <a:accent4>
        <a:srgbClr val="58A0B7"/>
      </a:accent4>
      <a:accent5>
        <a:srgbClr val="6C8BC7"/>
      </a:accent5>
      <a:accent6>
        <a:srgbClr val="DB9759"/>
      </a:accent6>
      <a:hlink>
        <a:srgbClr val="658BD5"/>
      </a:hlink>
      <a:folHlink>
        <a:srgbClr val="A16AA5"/>
      </a:folHlink>
    </a:clrScheme>
    <a:fontScheme name="">
      <a:majorFont>
        <a:latin typeface="MiSans Bold"/>
        <a:ea typeface="MiSans Bold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WPS 演示</Application>
  <PresentationFormat>宽屏</PresentationFormat>
  <Paragraphs>95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Arial</vt:lpstr>
      <vt:lpstr>宋体</vt:lpstr>
      <vt:lpstr>Wingdings</vt:lpstr>
      <vt:lpstr>华文楷体</vt:lpstr>
      <vt:lpstr>MiSans Bold</vt:lpstr>
      <vt:lpstr>Segoe Print</vt:lpstr>
      <vt:lpstr>MiSans</vt:lpstr>
      <vt:lpstr>微软雅黑</vt:lpstr>
      <vt:lpstr>Arial Unicode MS</vt:lpstr>
      <vt:lpstr>Calibri</vt:lpstr>
      <vt:lpstr>等线</vt:lpstr>
      <vt:lpstr>WPS</vt:lpstr>
      <vt:lpstr>Office 主题​​</vt:lpstr>
      <vt:lpstr>指尖上的春天</vt:lpstr>
      <vt:lpstr>目录</vt:lpstr>
      <vt:lpstr>整体观看</vt:lpstr>
      <vt:lpstr>逐词讲解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整体观看</vt:lpstr>
      <vt:lpstr>PowerPoint 演示文稿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宋可佳</dc:creator>
  <cp:lastModifiedBy>星碎</cp:lastModifiedBy>
  <cp:revision>10</cp:revision>
  <dcterms:created xsi:type="dcterms:W3CDTF">2023-08-09T12:44:00Z</dcterms:created>
  <dcterms:modified xsi:type="dcterms:W3CDTF">2025-04-15T09:51:48Z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0248F6BD54E6443EBE53591EBE52D3F0_13</vt:lpwstr>
  </property>
  <property fmtid="{D5CDD505-2E9C-101B-9397-08002B2CF9AE}" pid="3" name="KSOProductBuildVer">
    <vt:lpwstr>2052-12.1.0.20784</vt:lpwstr>
  </property>
</Properties>
</file>